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  <p:sldMasterId id="2147483662" r:id="rId2"/>
    <p:sldMasterId id="2147483674" r:id="rId3"/>
    <p:sldMasterId id="2147483690" r:id="rId4"/>
  </p:sldMasterIdLst>
  <p:notesMasterIdLst>
    <p:notesMasterId r:id="rId5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</p:sldIdLst>
  <p:sldSz cx="9144000" cy="5143500" type="screen16x9"/>
  <p:notesSz cx="6858000" cy="9144000"/>
  <p:embeddedFontLst>
    <p:embeddedFont>
      <p:font typeface="Merriweather" panose="020B0604020202020204" charset="0"/>
      <p:regular r:id="rId52"/>
      <p:bold r:id="rId53"/>
      <p:italic r:id="rId54"/>
      <p:bold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libri Light" panose="020F0302020204030204" pitchFamily="34" charset="0"/>
      <p:regular r:id="rId60"/>
      <p:italic r:id="rId61"/>
    </p:embeddedFont>
    <p:embeddedFont>
      <p:font typeface="Racing Sans One" panose="020B0604020202020204" charset="0"/>
      <p:regular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496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4.fntdata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5.fntdata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940963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cba765ea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7cba765ea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525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1d3edf509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71d3edf509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013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6368650e0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6368650e0d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498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6368650e0d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6368650e0d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562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6368650e0d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6368650e0d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889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6368650e0d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6368650e0d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9847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1377cde6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1377cde6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5524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6368650e0d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6368650e0d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877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6421062e3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6421062e3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3354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81d2bd6af7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81d2bd6af7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1252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81d2bd6af7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81d2bd6af7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0665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cf18e1b48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cf18e1b48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44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81d2bd6af7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81d2bd6af7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6708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81d2bd6af7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81d2bd6af7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999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81d2bd6af7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81d2bd6af7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60481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1d2bd6af7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81d2bd6af7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87681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81d2bd6af7_0_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81d2bd6af7_0_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69356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81d2bd6af7_0_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81d2bd6af7_0_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95457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81d2bd6af7_0_8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81d2bd6af7_0_8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05623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81d2bd6af7_0_8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81d2bd6af7_0_8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74885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81d2bd6af7_0_2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81d2bd6af7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25000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81d2bd6af7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81d2bd6af7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939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1d3edf50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71d3edf50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8478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81d2bd6af7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81d2bd6af7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09922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81d2bd6af7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81d2bd6af7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4869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81d2bd6af7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81d2bd6af7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5291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81d2bd6af7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81d2bd6af7_0_3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g81d2bd6af7_0_3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/>
              <a:pPr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1821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71d3edf50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71d3edf50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746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1d3edf509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1d3edf509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6752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71d3edf50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71d3edf50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0787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71d3edf509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71d3edf509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1585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1d572ed1b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71d572ed1b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2940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1d3edf509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1d3edf509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8906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8.svg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9" Type="http://schemas.openxmlformats.org/officeDocument/2006/relationships/image" Target="../media/image44.svg"/><Relationship Id="rId3" Type="http://schemas.openxmlformats.org/officeDocument/2006/relationships/image" Target="../media/image8.svg"/><Relationship Id="rId21" Type="http://schemas.openxmlformats.org/officeDocument/2006/relationships/image" Target="../media/image26.svg"/><Relationship Id="rId34" Type="http://schemas.openxmlformats.org/officeDocument/2006/relationships/image" Target="../media/image35.png"/><Relationship Id="rId42" Type="http://schemas.openxmlformats.org/officeDocument/2006/relationships/image" Target="../media/image39.png"/><Relationship Id="rId7" Type="http://schemas.openxmlformats.org/officeDocument/2006/relationships/image" Target="../media/image12.svg"/><Relationship Id="rId12" Type="http://schemas.openxmlformats.org/officeDocument/2006/relationships/image" Target="../media/image24.png"/><Relationship Id="rId17" Type="http://schemas.openxmlformats.org/officeDocument/2006/relationships/image" Target="../media/image22.svg"/><Relationship Id="rId25" Type="http://schemas.openxmlformats.org/officeDocument/2006/relationships/image" Target="../media/image30.svg"/><Relationship Id="rId33" Type="http://schemas.openxmlformats.org/officeDocument/2006/relationships/image" Target="../media/image38.svg"/><Relationship Id="rId38" Type="http://schemas.openxmlformats.org/officeDocument/2006/relationships/image" Target="../media/image37.png"/><Relationship Id="rId2" Type="http://schemas.openxmlformats.org/officeDocument/2006/relationships/image" Target="../media/image19.pn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29" Type="http://schemas.openxmlformats.org/officeDocument/2006/relationships/image" Target="../media/image34.svg"/><Relationship Id="rId41" Type="http://schemas.openxmlformats.org/officeDocument/2006/relationships/image" Target="../media/image46.sv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11" Type="http://schemas.openxmlformats.org/officeDocument/2006/relationships/image" Target="../media/image16.svg"/><Relationship Id="rId24" Type="http://schemas.openxmlformats.org/officeDocument/2006/relationships/image" Target="../media/image30.png"/><Relationship Id="rId32" Type="http://schemas.openxmlformats.org/officeDocument/2006/relationships/image" Target="../media/image34.png"/><Relationship Id="rId37" Type="http://schemas.openxmlformats.org/officeDocument/2006/relationships/image" Target="../media/image42.svg"/><Relationship Id="rId40" Type="http://schemas.openxmlformats.org/officeDocument/2006/relationships/image" Target="../media/image38.png"/><Relationship Id="rId45" Type="http://schemas.openxmlformats.org/officeDocument/2006/relationships/image" Target="../media/image50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23" Type="http://schemas.openxmlformats.org/officeDocument/2006/relationships/image" Target="../media/image28.svg"/><Relationship Id="rId28" Type="http://schemas.openxmlformats.org/officeDocument/2006/relationships/image" Target="../media/image32.png"/><Relationship Id="rId36" Type="http://schemas.openxmlformats.org/officeDocument/2006/relationships/image" Target="../media/image36.png"/><Relationship Id="rId10" Type="http://schemas.openxmlformats.org/officeDocument/2006/relationships/image" Target="../media/image23.png"/><Relationship Id="rId19" Type="http://schemas.openxmlformats.org/officeDocument/2006/relationships/image" Target="../media/image24.svg"/><Relationship Id="rId31" Type="http://schemas.openxmlformats.org/officeDocument/2006/relationships/image" Target="../media/image36.svg"/><Relationship Id="rId44" Type="http://schemas.openxmlformats.org/officeDocument/2006/relationships/image" Target="../media/image40.png"/><Relationship Id="rId4" Type="http://schemas.openxmlformats.org/officeDocument/2006/relationships/image" Target="../media/image20.png"/><Relationship Id="rId9" Type="http://schemas.openxmlformats.org/officeDocument/2006/relationships/image" Target="../media/image14.svg"/><Relationship Id="rId14" Type="http://schemas.openxmlformats.org/officeDocument/2006/relationships/image" Target="../media/image25.png"/><Relationship Id="rId22" Type="http://schemas.openxmlformats.org/officeDocument/2006/relationships/image" Target="../media/image29.png"/><Relationship Id="rId27" Type="http://schemas.openxmlformats.org/officeDocument/2006/relationships/image" Target="../media/image32.svg"/><Relationship Id="rId30" Type="http://schemas.openxmlformats.org/officeDocument/2006/relationships/image" Target="../media/image33.png"/><Relationship Id="rId35" Type="http://schemas.openxmlformats.org/officeDocument/2006/relationships/image" Target="../media/image40.svg"/><Relationship Id="rId43" Type="http://schemas.openxmlformats.org/officeDocument/2006/relationships/image" Target="../media/image48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Type 1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899275" y="2168275"/>
            <a:ext cx="60447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6000"/>
              <a:buFont typeface="Racing Sans One"/>
              <a:buNone/>
              <a:defRPr sz="6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19675" y="3568900"/>
            <a:ext cx="600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" name="Google Shape;13;p2"/>
          <p:cNvCxnSpPr/>
          <p:nvPr/>
        </p:nvCxnSpPr>
        <p:spPr>
          <a:xfrm rot="10800000" flipH="1">
            <a:off x="3067700" y="3361100"/>
            <a:ext cx="5578500" cy="141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8975" y="579425"/>
            <a:ext cx="4291495" cy="1277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4" name="Google Shape;94;p1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ing Times 1">
  <p:cSld name="CUSTOM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/>
          <p:nvPr/>
        </p:nvSpPr>
        <p:spPr>
          <a:xfrm>
            <a:off x="1859500" y="112141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Suspension</a:t>
            </a:r>
            <a:endParaRPr sz="3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100" name="Google Shape;100;p14" descr="Susp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7475" y="1205612"/>
            <a:ext cx="1410275" cy="12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6165950" y="112141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Drivetrain</a:t>
            </a:r>
            <a:endParaRPr sz="3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102" name="Google Shape;102;p14" descr="Drive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3925" y="1205612"/>
            <a:ext cx="1410275" cy="12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/>
          <p:nvPr/>
        </p:nvSpPr>
        <p:spPr>
          <a:xfrm>
            <a:off x="1859500" y="277546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Frame</a:t>
            </a:r>
            <a:endParaRPr sz="3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104" name="Google Shape;104;p14" descr="Frame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475" y="2860512"/>
            <a:ext cx="1410275" cy="12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4"/>
          <p:cNvSpPr txBox="1"/>
          <p:nvPr/>
        </p:nvSpPr>
        <p:spPr>
          <a:xfrm>
            <a:off x="6165950" y="2810538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Electronics</a:t>
            </a:r>
            <a:endParaRPr sz="3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106" name="Google Shape;106;p14" descr="ElecLogo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3925" y="2860512"/>
            <a:ext cx="1410275" cy="121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 descr="Tread11_7417C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23288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 descr="Tread11_7417C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74723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4"/>
          <p:cNvSpPr txBox="1">
            <a:spLocks noGrp="1"/>
          </p:cNvSpPr>
          <p:nvPr>
            <p:ph type="subTitle" idx="1"/>
          </p:nvPr>
        </p:nvSpPr>
        <p:spPr>
          <a:xfrm>
            <a:off x="1877050" y="3312263"/>
            <a:ext cx="22734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0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0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0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0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0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0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000"/>
              </a:spcBef>
              <a:spcAft>
                <a:spcPts val="10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subTitle" idx="2"/>
          </p:nvPr>
        </p:nvSpPr>
        <p:spPr>
          <a:xfrm>
            <a:off x="1877050" y="1694113"/>
            <a:ext cx="22734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subTitle" idx="3"/>
          </p:nvPr>
        </p:nvSpPr>
        <p:spPr>
          <a:xfrm>
            <a:off x="6183500" y="1694113"/>
            <a:ext cx="22734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2" name="Google Shape;112;p14"/>
          <p:cNvSpPr txBox="1">
            <a:spLocks noGrp="1"/>
          </p:cNvSpPr>
          <p:nvPr>
            <p:ph type="subTitle" idx="4"/>
          </p:nvPr>
        </p:nvSpPr>
        <p:spPr>
          <a:xfrm>
            <a:off x="6183500" y="3338588"/>
            <a:ext cx="2273400" cy="6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400"/>
            </a:lvl9pPr>
          </a:lstStyle>
          <a:p>
            <a:endParaRPr/>
          </a:p>
        </p:txBody>
      </p:sp>
      <p:cxnSp>
        <p:nvCxnSpPr>
          <p:cNvPr id="113" name="Google Shape;113;p14"/>
          <p:cNvCxnSpPr/>
          <p:nvPr/>
        </p:nvCxnSpPr>
        <p:spPr>
          <a:xfrm>
            <a:off x="1971800" y="1677075"/>
            <a:ext cx="2041800" cy="450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" name="Google Shape;114;p14"/>
          <p:cNvCxnSpPr/>
          <p:nvPr/>
        </p:nvCxnSpPr>
        <p:spPr>
          <a:xfrm>
            <a:off x="6264200" y="1694100"/>
            <a:ext cx="1868700" cy="150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5" name="Google Shape;115;p14"/>
          <p:cNvCxnSpPr/>
          <p:nvPr/>
        </p:nvCxnSpPr>
        <p:spPr>
          <a:xfrm>
            <a:off x="1957750" y="3311500"/>
            <a:ext cx="1868700" cy="150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6" name="Google Shape;116;p14"/>
          <p:cNvCxnSpPr/>
          <p:nvPr/>
        </p:nvCxnSpPr>
        <p:spPr>
          <a:xfrm>
            <a:off x="6264200" y="3348163"/>
            <a:ext cx="2055900" cy="540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7" name="Google Shape;117;p14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118" name="Google Shape;118;p14"/>
          <p:cNvCxnSpPr/>
          <p:nvPr/>
        </p:nvCxnSpPr>
        <p:spPr>
          <a:xfrm>
            <a:off x="371900" y="1024500"/>
            <a:ext cx="8413500" cy="69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685800" y="514350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371600" y="1714500"/>
            <a:ext cx="6400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1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62" name="Google Shape;62;p14"/>
          <p:cNvGrpSpPr/>
          <p:nvPr/>
        </p:nvGrpSpPr>
        <p:grpSpPr>
          <a:xfrm>
            <a:off x="0" y="2971800"/>
            <a:ext cx="9144000" cy="2171700"/>
            <a:chOff x="0" y="3962400"/>
            <a:chExt cx="9144000" cy="2895600"/>
          </a:xfrm>
        </p:grpSpPr>
        <p:sp>
          <p:nvSpPr>
            <p:cNvPr id="63" name="Google Shape;63;p14"/>
            <p:cNvSpPr/>
            <p:nvPr/>
          </p:nvSpPr>
          <p:spPr>
            <a:xfrm>
              <a:off x="0" y="3962400"/>
              <a:ext cx="9144000" cy="28956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64" name="Google Shape;64;p14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81000" y="4572000"/>
              <a:ext cx="5181602" cy="199573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5" name="Google Shape;65;p14"/>
            <p:cNvCxnSpPr/>
            <p:nvPr/>
          </p:nvCxnSpPr>
          <p:spPr>
            <a:xfrm>
              <a:off x="0" y="39624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3585099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238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3048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72" name="Google Shape;72;p15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73" name="Google Shape;73;p15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74" name="Google Shape;74;p15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5" name="Google Shape;75;p15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4147201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16"/>
          <p:cNvGrpSpPr/>
          <p:nvPr/>
        </p:nvGrpSpPr>
        <p:grpSpPr>
          <a:xfrm>
            <a:off x="0" y="0"/>
            <a:ext cx="9144000" cy="5143500"/>
            <a:chOff x="0" y="3962400"/>
            <a:chExt cx="9144000" cy="6858000"/>
          </a:xfrm>
        </p:grpSpPr>
        <p:sp>
          <p:nvSpPr>
            <p:cNvPr id="78" name="Google Shape;78;p16"/>
            <p:cNvSpPr/>
            <p:nvPr/>
          </p:nvSpPr>
          <p:spPr>
            <a:xfrm>
              <a:off x="0" y="3962400"/>
              <a:ext cx="9144000" cy="68580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79" name="Google Shape;79;p16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81000" y="4572000"/>
              <a:ext cx="5181602" cy="199573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0" name="Google Shape;80;p16"/>
            <p:cNvCxnSpPr/>
            <p:nvPr/>
          </p:nvCxnSpPr>
          <p:spPr>
            <a:xfrm>
              <a:off x="0" y="39624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marR="0" lvl="0" indent="-171450" algn="l" rtl="0">
              <a:spcBef>
                <a:spcPts val="30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Arial"/>
              <a:buNone/>
              <a:defRPr sz="15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171450" algn="l" rtl="0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3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 rtl="0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 rtl="0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171450" algn="l" rtl="0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171450" algn="l" rtl="0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171450" algn="l" rtl="0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171450" algn="l" rtl="0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171450" algn="l" rtl="0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2497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02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048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029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048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93" name="Google Shape;93;p17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94" name="Google Shape;94;p17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95" name="Google Shape;95;p17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6" name="Google Shape;96;p17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2819617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marR="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597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7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marR="0" lvl="0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1714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597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5717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4765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106" name="Google Shape;106;p18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107" name="Google Shape;107;p18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108" name="Google Shape;108;p18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9" name="Google Shape;109;p18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2037096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115" name="Google Shape;115;p19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116" name="Google Shape;116;p19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117" name="Google Shape;117;p19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8" name="Google Shape;118;p19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020652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Type 2">
  <p:cSld name="TITLE_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899275" y="2168275"/>
            <a:ext cx="60447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6000"/>
              <a:buFont typeface="Racing Sans One"/>
              <a:buNone/>
              <a:defRPr sz="6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919675" y="3568900"/>
            <a:ext cx="600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9" name="Google Shape;19;p3"/>
          <p:cNvCxnSpPr/>
          <p:nvPr/>
        </p:nvCxnSpPr>
        <p:spPr>
          <a:xfrm rot="10800000" flipH="1">
            <a:off x="3067700" y="3361100"/>
            <a:ext cx="5578500" cy="141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" name="Google Shape;2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8975" y="579425"/>
            <a:ext cx="4291495" cy="1277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123" name="Google Shape;123;p20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124" name="Google Shape;124;p20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125" name="Google Shape;125;p20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6" name="Google Shape;126;p20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3752156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02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238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3048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body" idx="2"/>
          </p:nvPr>
        </p:nvSpPr>
        <p:spPr>
          <a:xfrm>
            <a:off x="457200" y="1076326"/>
            <a:ext cx="3008400" cy="31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171450" algn="l" rtl="0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134" name="Google Shape;134;p21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135" name="Google Shape;135;p21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136" name="Google Shape;136;p21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7" name="Google Shape;137;p21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029942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1792288" y="3310673"/>
            <a:ext cx="5486400" cy="42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40" name="Google Shape;140;p2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279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body" idx="1"/>
          </p:nvPr>
        </p:nvSpPr>
        <p:spPr>
          <a:xfrm>
            <a:off x="1792288" y="3764704"/>
            <a:ext cx="5486400" cy="52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171450" algn="l" rtl="0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17145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171450" algn="l" rtl="0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171450" algn="l" rtl="0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145" name="Google Shape;145;p22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146" name="Google Shape;146;p22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147" name="Google Shape;147;p22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8" name="Google Shape;148;p22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3684400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1"/>
          </p:nvPr>
        </p:nvSpPr>
        <p:spPr>
          <a:xfrm rot="5400000">
            <a:off x="3028950" y="-1371599"/>
            <a:ext cx="308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238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3048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155" name="Google Shape;155;p23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156" name="Google Shape;156;p23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157" name="Google Shape;157;p23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8" name="Google Shape;158;p23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8849441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 rot="5400000">
            <a:off x="5646488" y="1188892"/>
            <a:ext cx="40232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 rot="5400000">
            <a:off x="1455488" y="-792308"/>
            <a:ext cx="40232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238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3048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667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  <p:grpSp>
        <p:nvGrpSpPr>
          <p:cNvPr id="165" name="Google Shape;165;p24"/>
          <p:cNvGrpSpPr/>
          <p:nvPr/>
        </p:nvGrpSpPr>
        <p:grpSpPr>
          <a:xfrm>
            <a:off x="0" y="4343400"/>
            <a:ext cx="9144000" cy="800100"/>
            <a:chOff x="0" y="5791200"/>
            <a:chExt cx="9144000" cy="1066800"/>
          </a:xfrm>
        </p:grpSpPr>
        <p:sp>
          <p:nvSpPr>
            <p:cNvPr id="166" name="Google Shape;166;p24"/>
            <p:cNvSpPr/>
            <p:nvPr/>
          </p:nvSpPr>
          <p:spPr>
            <a:xfrm>
              <a:off x="0" y="5791200"/>
              <a:ext cx="9144000" cy="1066800"/>
            </a:xfrm>
            <a:prstGeom prst="rect">
              <a:avLst/>
            </a:prstGeom>
            <a:solidFill>
              <a:srgbClr val="0020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sz="1350">
                <a:solidFill>
                  <a:srgbClr val="FFFFFF"/>
                </a:solidFill>
              </a:endParaRPr>
            </a:p>
          </p:txBody>
        </p:sp>
        <p:pic>
          <p:nvPicPr>
            <p:cNvPr id="167" name="Google Shape;167;p24" descr="http://motorsports.illinois.edu/img/orangelogo.png"/>
            <p:cNvPicPr preferRelativeResize="0"/>
            <p:nvPr/>
          </p:nvPicPr>
          <p:blipFill rotWithShape="1">
            <a:blip r:embed="rId2">
              <a:alphaModFix/>
            </a:blip>
            <a:srcRect r="75000"/>
            <a:stretch/>
          </p:blipFill>
          <p:spPr>
            <a:xfrm>
              <a:off x="8562536" y="6042076"/>
              <a:ext cx="454573" cy="70033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68" name="Google Shape;168;p24"/>
            <p:cNvCxnSpPr/>
            <p:nvPr/>
          </p:nvCxnSpPr>
          <p:spPr>
            <a:xfrm>
              <a:off x="0" y="5791200"/>
              <a:ext cx="9144000" cy="0"/>
            </a:xfrm>
            <a:prstGeom prst="straightConnector1">
              <a:avLst/>
            </a:prstGeom>
            <a:noFill/>
            <a:ln w="76200" cap="flat" cmpd="sng">
              <a:solidFill>
                <a:srgbClr val="E8772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561445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/>
          <p:nvPr/>
        </p:nvSpPr>
        <p:spPr>
          <a:xfrm>
            <a:off x="-125" y="1"/>
            <a:ext cx="9144250" cy="439799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5" name="Google Shape;175;p26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2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200">
                <a:solidFill>
                  <a:schemeClr val="l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200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200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200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200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200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200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200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737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3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/>
          <p:nvPr/>
        </p:nvSpPr>
        <p:spPr>
          <a:xfrm>
            <a:off x="0" y="48100"/>
            <a:ext cx="9144250" cy="439799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80" name="Google Shape;180;p27"/>
          <p:cNvSpPr/>
          <p:nvPr/>
        </p:nvSpPr>
        <p:spPr>
          <a:xfrm>
            <a:off x="0" y="1"/>
            <a:ext cx="9144250" cy="439799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81" name="Google Shape;181;p27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182" name="Google Shape;182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002F4A"/>
                </a:solidFill>
              </a:rPr>
              <a:pPr/>
              <a:t>‹#›</a:t>
            </a:fld>
            <a:endParaRPr>
              <a:solidFill>
                <a:srgbClr val="002F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17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85" name="Google Shape;185;p28"/>
          <p:cNvSpPr/>
          <p:nvPr/>
        </p:nvSpPr>
        <p:spPr>
          <a:xfrm>
            <a:off x="1" y="44125"/>
            <a:ext cx="4313625" cy="439926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86" name="Google Shape;186;p28"/>
          <p:cNvSpPr/>
          <p:nvPr/>
        </p:nvSpPr>
        <p:spPr>
          <a:xfrm>
            <a:off x="-125" y="0"/>
            <a:ext cx="4316900" cy="439549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87" name="Google Shape;187;p28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28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3363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685800" lvl="1" indent="-223838" rtl="0"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2pPr>
            <a:lvl3pPr marL="1028700" lvl="2" indent="-223838" rtl="0"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3pPr>
            <a:lvl4pPr marL="1371600" lvl="3" indent="-223838" rtl="0"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4pPr>
            <a:lvl5pPr marL="1714500" lvl="4" indent="-223838" rtl="0"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5pPr>
            <a:lvl6pPr marL="2057400" lvl="5" indent="-223838" rtl="0"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6pPr>
            <a:lvl7pPr marL="2400300" lvl="6" indent="-223838" rtl="0"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7pPr>
            <a:lvl8pPr marL="2743200" lvl="7" indent="-223838" rtl="0"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8pPr>
            <a:lvl9pPr marL="3086100" lvl="8" indent="-223838" rtl="0">
              <a:spcBef>
                <a:spcPts val="1200"/>
              </a:spcBef>
              <a:spcAft>
                <a:spcPts val="12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9" name="Google Shape;18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66666"/>
                </a:solidFill>
              </a:rPr>
              <a:pPr/>
              <a:t>‹#›</a:t>
            </a:fld>
            <a:endParaRPr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68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92" name="Google Shape;192;p29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29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3363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685800" lvl="1" indent="-223838" rtl="0"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2pPr>
            <a:lvl3pPr marL="1028700" lvl="2" indent="-223838" rtl="0"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3pPr>
            <a:lvl4pPr marL="1371600" lvl="3" indent="-223838" rtl="0"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4pPr>
            <a:lvl5pPr marL="1714500" lvl="4" indent="-223838" rtl="0"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5pPr>
            <a:lvl6pPr marL="2057400" lvl="5" indent="-223838" rtl="0"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6pPr>
            <a:lvl7pPr marL="2400300" lvl="6" indent="-223838" rtl="0"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7pPr>
            <a:lvl8pPr marL="2743200" lvl="7" indent="-223838" rtl="0"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8pPr>
            <a:lvl9pPr marL="3086100" lvl="8" indent="-223838" rtl="0">
              <a:spcBef>
                <a:spcPts val="1200"/>
              </a:spcBef>
              <a:spcAft>
                <a:spcPts val="12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94" name="Google Shape;194;p29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3363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685800" lvl="1" indent="-223838" rtl="0"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2pPr>
            <a:lvl3pPr marL="1028700" lvl="2" indent="-223838" rtl="0"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3pPr>
            <a:lvl4pPr marL="1371600" lvl="3" indent="-223838" rtl="0"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4pPr>
            <a:lvl5pPr marL="1714500" lvl="4" indent="-223838" rtl="0"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5pPr>
            <a:lvl6pPr marL="2057400" lvl="5" indent="-223838" rtl="0"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6pPr>
            <a:lvl7pPr marL="2400300" lvl="6" indent="-223838" rtl="0"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7pPr>
            <a:lvl8pPr marL="2743200" lvl="7" indent="-223838" rtl="0"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8pPr>
            <a:lvl9pPr marL="3086100" lvl="8" indent="-223838" rtl="0">
              <a:spcBef>
                <a:spcPts val="1200"/>
              </a:spcBef>
              <a:spcAft>
                <a:spcPts val="12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95" name="Google Shape;195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66666"/>
                </a:solidFill>
              </a:rPr>
              <a:pPr/>
              <a:t>‹#›</a:t>
            </a:fld>
            <a:endParaRPr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26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98" name="Google Shape;198;p30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66666"/>
                </a:solidFill>
              </a:rPr>
              <a:pPr/>
              <a:t>‹#›</a:t>
            </a:fld>
            <a:endParaRPr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194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Type 2 1">
  <p:cSld name="TITLE_1_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2968650" y="2168275"/>
            <a:ext cx="60447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6000"/>
              <a:buFont typeface="Racing Sans One"/>
              <a:buNone/>
              <a:defRPr sz="6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2919675" y="3568900"/>
            <a:ext cx="600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erriweather"/>
              <a:buNone/>
              <a:defRPr sz="28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5" name="Google Shape;25;p4"/>
          <p:cNvCxnSpPr/>
          <p:nvPr/>
        </p:nvCxnSpPr>
        <p:spPr>
          <a:xfrm rot="10800000" flipH="1">
            <a:off x="3201750" y="3361125"/>
            <a:ext cx="5578500" cy="141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8975" y="579425"/>
            <a:ext cx="4291495" cy="1277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202" name="Google Shape;202;p31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31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7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336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685800" lvl="1" indent="-223838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028700" lvl="2" indent="-223838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371600" lvl="3" indent="-223838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1714500" lvl="4" indent="-223838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057400" lvl="5" indent="-223838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2400300" lvl="6" indent="-223838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2743200" lvl="7" indent="-223838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3086100" lvl="8" indent="-223838" rtl="0"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66666"/>
                </a:solidFill>
              </a:rPr>
              <a:pPr/>
              <a:t>‹#›</a:t>
            </a:fld>
            <a:endParaRPr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7634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2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002F4A"/>
                </a:solidFill>
              </a:rPr>
              <a:pPr/>
              <a:t>‹#›</a:t>
            </a:fld>
            <a:endParaRPr>
              <a:solidFill>
                <a:srgbClr val="002F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34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210" name="Google Shape;210;p33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33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2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2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2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2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2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2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2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2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3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4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3363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685800" lvl="1" indent="-223838" rtl="0"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2pPr>
            <a:lvl3pPr marL="1028700" lvl="2" indent="-223838" rtl="0"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3pPr>
            <a:lvl4pPr marL="1371600" lvl="3" indent="-223838" rtl="0"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4pPr>
            <a:lvl5pPr marL="1714500" lvl="4" indent="-223838" rtl="0"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5pPr>
            <a:lvl6pPr marL="2057400" lvl="5" indent="-223838" rtl="0">
              <a:spcBef>
                <a:spcPts val="1200"/>
              </a:spcBef>
              <a:spcAft>
                <a:spcPts val="0"/>
              </a:spcAft>
              <a:buSzPts val="1100"/>
              <a:buChar char="■"/>
              <a:defRPr/>
            </a:lvl6pPr>
            <a:lvl7pPr marL="2400300" lvl="6" indent="-223838" rtl="0">
              <a:spcBef>
                <a:spcPts val="1200"/>
              </a:spcBef>
              <a:spcAft>
                <a:spcPts val="0"/>
              </a:spcAft>
              <a:buSzPts val="1100"/>
              <a:buChar char="●"/>
              <a:defRPr/>
            </a:lvl7pPr>
            <a:lvl8pPr marL="2743200" lvl="7" indent="-223838" rtl="0">
              <a:spcBef>
                <a:spcPts val="1200"/>
              </a:spcBef>
              <a:spcAft>
                <a:spcPts val="0"/>
              </a:spcAft>
              <a:buSzPts val="1100"/>
              <a:buChar char="○"/>
              <a:defRPr/>
            </a:lvl8pPr>
            <a:lvl9pPr marL="3086100" lvl="8" indent="-223838" rtl="0">
              <a:spcBef>
                <a:spcPts val="1200"/>
              </a:spcBef>
              <a:spcAft>
                <a:spcPts val="12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13" name="Google Shape;213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66666"/>
                </a:solidFill>
              </a:rPr>
              <a:pPr/>
              <a:t>‹#›</a:t>
            </a:fld>
            <a:endParaRPr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39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4"/>
          <p:cNvSpPr/>
          <p:nvPr/>
        </p:nvSpPr>
        <p:spPr>
          <a:xfrm>
            <a:off x="0" y="4369000"/>
            <a:ext cx="9144000" cy="77422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216" name="Google Shape;216;p34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171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217" name="Google Shape;21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2810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5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7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7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7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7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7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7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7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7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75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0" name="Google Shape;220;p35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336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685800" lvl="1" indent="-223838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028700" lvl="2" indent="-223838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371600" lvl="3" indent="-223838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1714500" lvl="4" indent="-223838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057400" lvl="5" indent="-223838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2400300" lvl="6" indent="-223838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2743200" lvl="7" indent="-223838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3086100" lvl="8" indent="-223838" rtl="0"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4755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5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666666"/>
                </a:solidFill>
              </a:rPr>
              <a:pPr/>
              <a:t>‹#›</a:t>
            </a:fld>
            <a:endParaRPr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707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rgbClr val="FFFFFF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226" name="Google Shape;226;p37"/>
          <p:cNvSpPr txBox="1">
            <a:spLocks noGrp="1"/>
          </p:cNvSpPr>
          <p:nvPr>
            <p:ph type="title"/>
          </p:nvPr>
        </p:nvSpPr>
        <p:spPr>
          <a:xfrm>
            <a:off x="4049113" y="307825"/>
            <a:ext cx="4779300" cy="141817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37"/>
          <p:cNvSpPr txBox="1">
            <a:spLocks noGrp="1"/>
          </p:cNvSpPr>
          <p:nvPr>
            <p:ph type="body" idx="1"/>
          </p:nvPr>
        </p:nvSpPr>
        <p:spPr>
          <a:xfrm>
            <a:off x="4054888" y="1808125"/>
            <a:ext cx="4779300" cy="276862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050">
                <a:solidFill>
                  <a:schemeClr val="dk2"/>
                </a:solidFill>
              </a:defRPr>
            </a:lvl1pPr>
            <a:lvl2pPr marL="685800" lvl="1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900">
                <a:solidFill>
                  <a:schemeClr val="dk2"/>
                </a:solidFill>
              </a:defRPr>
            </a:lvl2pPr>
            <a:lvl3pPr marL="1028700" lvl="2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900">
                <a:solidFill>
                  <a:schemeClr val="dk2"/>
                </a:solidFill>
              </a:defRPr>
            </a:lvl3pPr>
            <a:lvl4pPr marL="1371600" lvl="3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900">
                <a:solidFill>
                  <a:schemeClr val="dk2"/>
                </a:solidFill>
              </a:defRPr>
            </a:lvl4pPr>
            <a:lvl5pPr marL="1714500" lvl="4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900">
                <a:solidFill>
                  <a:schemeClr val="dk2"/>
                </a:solidFill>
              </a:defRPr>
            </a:lvl5pPr>
            <a:lvl6pPr marL="2057400" lvl="5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900">
                <a:solidFill>
                  <a:schemeClr val="dk2"/>
                </a:solidFill>
              </a:defRPr>
            </a:lvl6pPr>
            <a:lvl7pPr marL="2400300" lvl="6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900">
                <a:solidFill>
                  <a:schemeClr val="dk2"/>
                </a:solidFill>
              </a:defRPr>
            </a:lvl7pPr>
            <a:lvl8pPr marL="2743200" lvl="7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900">
                <a:solidFill>
                  <a:schemeClr val="dk2"/>
                </a:solidFill>
              </a:defRPr>
            </a:lvl8pPr>
            <a:lvl9pPr marL="3086100" lvl="8" indent="-2286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200"/>
              <a:buChar char="■"/>
              <a:defRPr sz="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52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666666"/>
                </a:solidFill>
              </a:rPr>
              <a:pPr/>
              <a:t>‹#›</a:t>
            </a:fld>
            <a:endParaRPr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074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rgbClr val="FFFFF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231" name="Google Shape;231;p38"/>
          <p:cNvSpPr txBox="1">
            <a:spLocks noGrp="1"/>
          </p:cNvSpPr>
          <p:nvPr>
            <p:ph type="title"/>
          </p:nvPr>
        </p:nvSpPr>
        <p:spPr>
          <a:xfrm>
            <a:off x="4049113" y="307825"/>
            <a:ext cx="4779300" cy="141817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38"/>
          <p:cNvSpPr txBox="1">
            <a:spLocks noGrp="1"/>
          </p:cNvSpPr>
          <p:nvPr>
            <p:ph type="body" idx="1"/>
          </p:nvPr>
        </p:nvSpPr>
        <p:spPr>
          <a:xfrm>
            <a:off x="4054888" y="1808125"/>
            <a:ext cx="4779300" cy="276862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050">
                <a:solidFill>
                  <a:schemeClr val="dk2"/>
                </a:solidFill>
              </a:defRPr>
            </a:lvl1pPr>
            <a:lvl2pPr marL="685800" lvl="1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900">
                <a:solidFill>
                  <a:schemeClr val="dk2"/>
                </a:solidFill>
              </a:defRPr>
            </a:lvl2pPr>
            <a:lvl3pPr marL="1028700" lvl="2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900">
                <a:solidFill>
                  <a:schemeClr val="dk2"/>
                </a:solidFill>
              </a:defRPr>
            </a:lvl3pPr>
            <a:lvl4pPr marL="1371600" lvl="3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900">
                <a:solidFill>
                  <a:schemeClr val="dk2"/>
                </a:solidFill>
              </a:defRPr>
            </a:lvl4pPr>
            <a:lvl5pPr marL="1714500" lvl="4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900">
                <a:solidFill>
                  <a:schemeClr val="dk2"/>
                </a:solidFill>
              </a:defRPr>
            </a:lvl5pPr>
            <a:lvl6pPr marL="2057400" lvl="5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900">
                <a:solidFill>
                  <a:schemeClr val="dk2"/>
                </a:solidFill>
              </a:defRPr>
            </a:lvl6pPr>
            <a:lvl7pPr marL="2400300" lvl="6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900">
                <a:solidFill>
                  <a:schemeClr val="dk2"/>
                </a:solidFill>
              </a:defRPr>
            </a:lvl7pPr>
            <a:lvl8pPr marL="2743200" lvl="7" indent="-2286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900">
                <a:solidFill>
                  <a:schemeClr val="dk2"/>
                </a:solidFill>
              </a:defRPr>
            </a:lvl8pPr>
            <a:lvl9pPr marL="3086100" lvl="8" indent="-2286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200"/>
              <a:buChar char="■"/>
              <a:defRPr sz="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52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666666"/>
                </a:solidFill>
              </a:rPr>
              <a:pPr/>
              <a:t>‹#›</a:t>
            </a:fld>
            <a:endParaRPr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957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 layout 2">
    <p:bg>
      <p:bgPr>
        <a:solidFill>
          <a:srgbClr val="FFFFFF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236" name="Google Shape;236;p39"/>
          <p:cNvSpPr txBox="1">
            <a:spLocks noGrp="1"/>
          </p:cNvSpPr>
          <p:nvPr>
            <p:ph type="title"/>
          </p:nvPr>
        </p:nvSpPr>
        <p:spPr>
          <a:xfrm>
            <a:off x="3539551" y="307825"/>
            <a:ext cx="5289000" cy="141817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body" idx="1"/>
          </p:nvPr>
        </p:nvSpPr>
        <p:spPr>
          <a:xfrm>
            <a:off x="3539435" y="1810225"/>
            <a:ext cx="5289000" cy="276862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47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200">
                <a:solidFill>
                  <a:schemeClr val="dk2"/>
                </a:solidFill>
              </a:defRPr>
            </a:lvl1pPr>
            <a:lvl2pPr marL="685800" lvl="1" indent="-223838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050">
                <a:solidFill>
                  <a:schemeClr val="dk2"/>
                </a:solidFill>
              </a:defRPr>
            </a:lvl2pPr>
            <a:lvl3pPr marL="1028700" lvl="2" indent="-223838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050">
                <a:solidFill>
                  <a:schemeClr val="dk2"/>
                </a:solidFill>
              </a:defRPr>
            </a:lvl3pPr>
            <a:lvl4pPr marL="1371600" lvl="3" indent="-223838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050">
                <a:solidFill>
                  <a:schemeClr val="dk2"/>
                </a:solidFill>
              </a:defRPr>
            </a:lvl4pPr>
            <a:lvl5pPr marL="1714500" lvl="4" indent="-223838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050">
                <a:solidFill>
                  <a:schemeClr val="dk2"/>
                </a:solidFill>
              </a:defRPr>
            </a:lvl5pPr>
            <a:lvl6pPr marL="2057400" lvl="5" indent="-223838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 sz="1050">
                <a:solidFill>
                  <a:schemeClr val="dk2"/>
                </a:solidFill>
              </a:defRPr>
            </a:lvl6pPr>
            <a:lvl7pPr marL="2400300" lvl="6" indent="-223838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 sz="1050">
                <a:solidFill>
                  <a:schemeClr val="dk2"/>
                </a:solidFill>
              </a:defRPr>
            </a:lvl7pPr>
            <a:lvl8pPr marL="2743200" lvl="7" indent="-223838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 sz="1050">
                <a:solidFill>
                  <a:schemeClr val="dk2"/>
                </a:solidFill>
              </a:defRPr>
            </a:lvl8pPr>
            <a:lvl9pPr marL="3086100" lvl="8" indent="-223838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100"/>
              <a:buChar char="■"/>
              <a:defRPr sz="105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52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666666"/>
                </a:solidFill>
              </a:rPr>
              <a:pPr/>
              <a:t>‹#›</a:t>
            </a:fld>
            <a:endParaRPr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05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 layout 3">
    <p:bg>
      <p:bgPr>
        <a:solidFill>
          <a:srgbClr val="FFFFFF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241" name="Google Shape;241;p40"/>
          <p:cNvSpPr/>
          <p:nvPr/>
        </p:nvSpPr>
        <p:spPr>
          <a:xfrm>
            <a:off x="3389100" y="0"/>
            <a:ext cx="5754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cxnSp>
        <p:nvCxnSpPr>
          <p:cNvPr id="242" name="Google Shape;242;p40"/>
          <p:cNvCxnSpPr/>
          <p:nvPr/>
        </p:nvCxnSpPr>
        <p:spPr>
          <a:xfrm>
            <a:off x="372950" y="511683"/>
            <a:ext cx="642300" cy="0"/>
          </a:xfrm>
          <a:prstGeom prst="straightConnector1">
            <a:avLst/>
          </a:prstGeom>
          <a:noFill/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3" name="Google Shape;243;p40"/>
          <p:cNvSpPr txBox="1">
            <a:spLocks noGrp="1"/>
          </p:cNvSpPr>
          <p:nvPr>
            <p:ph type="title"/>
          </p:nvPr>
        </p:nvSpPr>
        <p:spPr>
          <a:xfrm>
            <a:off x="321825" y="694100"/>
            <a:ext cx="2143800" cy="314932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50" b="1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50" b="1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50" b="1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50" b="1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50" b="1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50" b="1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50" b="1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50" b="1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5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52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75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>
                <a:solidFill>
                  <a:srgbClr val="666666"/>
                </a:solidFill>
              </a:rPr>
              <a:pPr/>
              <a:t>‹#›</a:t>
            </a:fld>
            <a:endParaRPr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35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ing Times">
  <p:cSld name="CUSTOM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/>
        </p:nvSpPr>
        <p:spPr>
          <a:xfrm>
            <a:off x="1239175" y="1202988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Suspension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29" name="Google Shape;29;p5" descr="Susp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575" y="1190738"/>
            <a:ext cx="1194551" cy="102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 descr="Drive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3676" y="1236262"/>
            <a:ext cx="1194551" cy="102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3125" y="1165500"/>
            <a:ext cx="1253300" cy="10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 descr="ElecLogo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575" y="2290171"/>
            <a:ext cx="1194551" cy="1026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 descr="Tread11_7417C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23288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 descr="Tread11_7417C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74723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1302675" y="1601775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36" name="Google Shape;36;p5"/>
          <p:cNvCxnSpPr/>
          <p:nvPr/>
        </p:nvCxnSpPr>
        <p:spPr>
          <a:xfrm>
            <a:off x="1302675" y="1601013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38" name="Google Shape;38;p5"/>
          <p:cNvCxnSpPr/>
          <p:nvPr/>
        </p:nvCxnSpPr>
        <p:spPr>
          <a:xfrm>
            <a:off x="371900" y="1024500"/>
            <a:ext cx="8413500" cy="69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39;p5"/>
          <p:cNvSpPr txBox="1"/>
          <p:nvPr/>
        </p:nvSpPr>
        <p:spPr>
          <a:xfrm>
            <a:off x="4092275" y="1190738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Drivetrain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2"/>
          </p:nvPr>
        </p:nvSpPr>
        <p:spPr>
          <a:xfrm>
            <a:off x="4155775" y="1589525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41" name="Google Shape;41;p5"/>
          <p:cNvCxnSpPr/>
          <p:nvPr/>
        </p:nvCxnSpPr>
        <p:spPr>
          <a:xfrm>
            <a:off x="4155775" y="1588763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Google Shape;42;p5"/>
          <p:cNvSpPr txBox="1"/>
          <p:nvPr/>
        </p:nvSpPr>
        <p:spPr>
          <a:xfrm>
            <a:off x="7008875" y="1200138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Chassis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3"/>
          </p:nvPr>
        </p:nvSpPr>
        <p:spPr>
          <a:xfrm>
            <a:off x="7072375" y="1598925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44" name="Google Shape;44;p5"/>
          <p:cNvCxnSpPr/>
          <p:nvPr/>
        </p:nvCxnSpPr>
        <p:spPr>
          <a:xfrm>
            <a:off x="7072375" y="1598163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Google Shape;45;p5"/>
          <p:cNvSpPr txBox="1"/>
          <p:nvPr/>
        </p:nvSpPr>
        <p:spPr>
          <a:xfrm>
            <a:off x="1239175" y="233691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Electronics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pic>
        <p:nvPicPr>
          <p:cNvPr id="46" name="Google Shape;46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93676" y="2370187"/>
            <a:ext cx="1194551" cy="102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3125" y="2299425"/>
            <a:ext cx="1253300" cy="10767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5"/>
          <p:cNvSpPr txBox="1">
            <a:spLocks noGrp="1"/>
          </p:cNvSpPr>
          <p:nvPr>
            <p:ph type="subTitle" idx="4"/>
          </p:nvPr>
        </p:nvSpPr>
        <p:spPr>
          <a:xfrm>
            <a:off x="1302675" y="2735700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49" name="Google Shape;49;p5"/>
          <p:cNvCxnSpPr/>
          <p:nvPr/>
        </p:nvCxnSpPr>
        <p:spPr>
          <a:xfrm>
            <a:off x="1302675" y="2734938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" name="Google Shape;50;p5"/>
          <p:cNvSpPr txBox="1"/>
          <p:nvPr/>
        </p:nvSpPr>
        <p:spPr>
          <a:xfrm>
            <a:off x="4092275" y="232466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Manufacturing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5"/>
          </p:nvPr>
        </p:nvSpPr>
        <p:spPr>
          <a:xfrm>
            <a:off x="4155775" y="2723450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52" name="Google Shape;52;p5"/>
          <p:cNvCxnSpPr/>
          <p:nvPr/>
        </p:nvCxnSpPr>
        <p:spPr>
          <a:xfrm>
            <a:off x="4155775" y="2722688"/>
            <a:ext cx="17772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" name="Google Shape;53;p5"/>
          <p:cNvSpPr txBox="1"/>
          <p:nvPr/>
        </p:nvSpPr>
        <p:spPr>
          <a:xfrm>
            <a:off x="7008875" y="2334063"/>
            <a:ext cx="2308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Business</a:t>
            </a:r>
            <a:endParaRPr sz="20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54" name="Google Shape;54;p5"/>
          <p:cNvSpPr txBox="1">
            <a:spLocks noGrp="1"/>
          </p:cNvSpPr>
          <p:nvPr>
            <p:ph type="subTitle" idx="6"/>
          </p:nvPr>
        </p:nvSpPr>
        <p:spPr>
          <a:xfrm>
            <a:off x="7072375" y="2732850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55" name="Google Shape;55;p5"/>
          <p:cNvCxnSpPr/>
          <p:nvPr/>
        </p:nvCxnSpPr>
        <p:spPr>
          <a:xfrm>
            <a:off x="7072375" y="2732088"/>
            <a:ext cx="16647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5"/>
          <p:cNvSpPr txBox="1"/>
          <p:nvPr/>
        </p:nvSpPr>
        <p:spPr>
          <a:xfrm>
            <a:off x="3552500" y="3470900"/>
            <a:ext cx="3225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13294B"/>
                </a:solidFill>
                <a:latin typeface="Racing Sans One"/>
                <a:ea typeface="Racing Sans One"/>
                <a:cs typeface="Racing Sans One"/>
                <a:sym typeface="Racing Sans One"/>
              </a:rPr>
              <a:t>General Meetings</a:t>
            </a:r>
            <a:endParaRPr sz="2700">
              <a:solidFill>
                <a:srgbClr val="13294B"/>
              </a:solidFill>
              <a:latin typeface="Racing Sans One"/>
              <a:ea typeface="Racing Sans One"/>
              <a:cs typeface="Racing Sans One"/>
              <a:sym typeface="Racing Sans One"/>
            </a:endParaRPr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7"/>
          </p:nvPr>
        </p:nvSpPr>
        <p:spPr>
          <a:xfrm>
            <a:off x="3584300" y="3991650"/>
            <a:ext cx="3161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50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50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50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50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50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50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50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500"/>
              </a:spcBef>
              <a:spcAft>
                <a:spcPts val="50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58" name="Google Shape;58;p5"/>
          <p:cNvCxnSpPr/>
          <p:nvPr/>
        </p:nvCxnSpPr>
        <p:spPr>
          <a:xfrm>
            <a:off x="3584300" y="3990888"/>
            <a:ext cx="3161400" cy="0"/>
          </a:xfrm>
          <a:prstGeom prst="straightConnector1">
            <a:avLst/>
          </a:prstGeom>
          <a:noFill/>
          <a:ln w="28575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9" name="Google Shape;59;p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51624" y="3362459"/>
            <a:ext cx="1664701" cy="1113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4616CE-2AF9-43CB-81FB-9DCF2E5AA185}"/>
              </a:ext>
            </a:extLst>
          </p:cNvPr>
          <p:cNvSpPr txBox="1"/>
          <p:nvPr userDrawn="1"/>
        </p:nvSpPr>
        <p:spPr>
          <a:xfrm>
            <a:off x="2100073" y="585497"/>
            <a:ext cx="2031325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" panose="00000500000000000000" pitchFamily="2" charset="0"/>
                <a:ea typeface="+mn-ea"/>
                <a:cs typeface="+mn-cs"/>
              </a:rPr>
              <a:t>ILLINI</a:t>
            </a: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 </a:t>
            </a:r>
            <a:endParaRPr lang="en-US" sz="1350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FORMULA </a:t>
            </a:r>
          </a:p>
          <a:p>
            <a:pPr>
              <a:lnSpc>
                <a:spcPct val="80000"/>
              </a:lnSpc>
              <a:buClrTx/>
              <a:buFontTx/>
              <a:buNone/>
            </a:pPr>
            <a:r>
              <a:rPr lang="en-US" sz="3000" b="1" kern="1200">
                <a:solidFill>
                  <a:srgbClr val="FA6300"/>
                </a:solidFill>
                <a:latin typeface="Titillium Web Light" panose="00000400000000000000" pitchFamily="2" charset="0"/>
                <a:ea typeface="+mn-ea"/>
                <a:cs typeface="+mn-cs"/>
              </a:rPr>
              <a:t>ELECTRIC</a:t>
            </a:r>
            <a:endParaRPr lang="en-US" sz="1500" kern="1200">
              <a:solidFill>
                <a:prstClr val="black"/>
              </a:solidFill>
              <a:latin typeface="Titillium Web Light" panose="00000400000000000000" pitchFamily="2" charset="0"/>
              <a:ea typeface="+mn-ea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2C6EBE-B0F9-4601-BDE7-CA3A3BE3F6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1265" y="486859"/>
            <a:ext cx="1538808" cy="153880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xmlns="" id="{014D0F12-3B81-4EF2-B0BC-CE0C8F8062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854" y="618856"/>
            <a:ext cx="7886700" cy="994172"/>
          </a:xfrm>
        </p:spPr>
        <p:txBody>
          <a:bodyPr>
            <a:normAutofit/>
          </a:bodyPr>
          <a:lstStyle>
            <a:lvl1pPr algn="r">
              <a:defRPr sz="45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algn="r"/>
            <a:r>
              <a:rPr lang="en-US" sz="3300" b="1">
                <a:solidFill>
                  <a:srgbClr val="111E32"/>
                </a:solidFill>
                <a:latin typeface="Titillium Web" panose="00000500000000000000" pitchFamily="2" charset="0"/>
              </a:rPr>
              <a:t>PR TYPE</a:t>
            </a:r>
            <a:endParaRPr lang="en-US" b="1">
              <a:latin typeface="Titillium Web" panose="00000500000000000000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6C42CAE5-0219-4A1C-AFC5-3877817D9F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8182" y="1366471"/>
            <a:ext cx="1832372" cy="373856"/>
          </a:xfrm>
        </p:spPr>
        <p:txBody>
          <a:bodyPr/>
          <a:lstStyle>
            <a:lvl1pPr marL="0" marR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 b="0">
                <a:solidFill>
                  <a:srgbClr val="131F33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 b="1">
                <a:solidFill>
                  <a:srgbClr val="111E32"/>
                </a:solidFill>
                <a:latin typeface="Titillium Web" panose="00000500000000000000" pitchFamily="2" charset="0"/>
              </a:rPr>
              <a:t>MM.DD.YY</a:t>
            </a:r>
            <a:endParaRPr lang="en-US" b="1">
              <a:solidFill>
                <a:srgbClr val="111E32"/>
              </a:solidFill>
              <a:latin typeface="Titillium Web" panose="00000500000000000000" pitchFamily="2" charset="0"/>
            </a:endParaRP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548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xmlns="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35918774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Na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xmlns="" id="{1231AAD5-3E75-4D29-8EA8-29D187334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SUBTITLE</a:t>
            </a:r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xmlns="" id="{AD8D5FD1-1312-4AB2-80D4-B0EC104EC0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4043966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C6758F-C9BD-4135-A0E1-66572B0744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47810" y="165832"/>
            <a:ext cx="2466975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NAME AND EMAIL</a:t>
            </a:r>
          </a:p>
          <a:p>
            <a:pPr lvl="0"/>
            <a:r>
              <a:rPr lang="en-US"/>
              <a:t>SECOND NAME</a:t>
            </a:r>
          </a:p>
        </p:txBody>
      </p:sp>
    </p:spTree>
    <p:extLst>
      <p:ext uri="{BB962C8B-B14F-4D97-AF65-F5344CB8AC3E}">
        <p14:creationId xmlns:p14="http://schemas.microsoft.com/office/powerpoint/2010/main" val="13848353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:a16="http://schemas.microsoft.com/office/drawing/2014/main" xmlns="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xmlns="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xmlns="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</p:spTree>
    <p:extLst>
      <p:ext uri="{BB962C8B-B14F-4D97-AF65-F5344CB8AC3E}">
        <p14:creationId xmlns:p14="http://schemas.microsoft.com/office/powerpoint/2010/main" val="34288235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mparison Content with Nam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20">
            <a:extLst>
              <a:ext uri="{FF2B5EF4-FFF2-40B4-BE49-F238E27FC236}">
                <a16:creationId xmlns:a16="http://schemas.microsoft.com/office/drawing/2014/main" xmlns="" id="{1FBB28C4-FCED-480B-9B08-A3AD4AF72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085" y="165832"/>
            <a:ext cx="7886700" cy="679989"/>
          </a:xfrm>
        </p:spPr>
        <p:txBody>
          <a:bodyPr anchor="b">
            <a:normAutofit/>
          </a:bodyPr>
          <a:lstStyle>
            <a:lvl1pPr>
              <a:defRPr sz="3300">
                <a:latin typeface="Titillium Web SemiBold" panose="00000700000000000000" pitchFamily="2" charset="0"/>
              </a:defRPr>
            </a:lvl1pPr>
          </a:lstStyle>
          <a:p>
            <a:r>
              <a:rPr lang="en-US">
                <a:solidFill>
                  <a:srgbClr val="131F33"/>
                </a:solidFill>
                <a:latin typeface="Titillium Web SemiBold" panose="00000700000000000000" pitchFamily="2" charset="0"/>
              </a:rPr>
              <a:t>COMPARISON SUBTITLE</a:t>
            </a:r>
            <a:endParaRPr lang="en-U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xmlns="" id="{0A43B1B2-6F7C-4B83-A942-7852C9805D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8084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xmlns="" id="{9842551E-48B2-492A-9792-BB4D3C204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7770" y="1148574"/>
            <a:ext cx="3797015" cy="3451622"/>
          </a:xfrm>
        </p:spPr>
        <p:txBody>
          <a:bodyPr/>
          <a:lstStyle>
            <a:lvl1pPr>
              <a:defRPr>
                <a:latin typeface="Titillium Web" panose="00000500000000000000" pitchFamily="2" charset="0"/>
              </a:defRPr>
            </a:lvl1pPr>
            <a:lvl2pPr>
              <a:defRPr>
                <a:latin typeface="Titillium Web" panose="00000500000000000000" pitchFamily="2" charset="0"/>
              </a:defRPr>
            </a:lvl2pPr>
            <a:lvl3pPr>
              <a:defRPr>
                <a:latin typeface="Titillium Web" panose="00000500000000000000" pitchFamily="2" charset="0"/>
              </a:defRPr>
            </a:lvl3pPr>
            <a:lvl4pPr>
              <a:defRPr>
                <a:latin typeface="Titillium Web" panose="00000500000000000000" pitchFamily="2" charset="0"/>
              </a:defRPr>
            </a:lvl4pPr>
          </a:lstStyle>
          <a:p>
            <a:r>
              <a:rPr lang="en-US">
                <a:latin typeface="Titillium Web" panose="00000500000000000000" pitchFamily="2" charset="0"/>
              </a:rPr>
              <a:t>Random text</a:t>
            </a:r>
          </a:p>
          <a:p>
            <a:pPr lvl="1"/>
            <a:r>
              <a:rPr lang="en-US">
                <a:latin typeface="Titillium Web" panose="00000500000000000000" pitchFamily="2" charset="0"/>
              </a:rPr>
              <a:t>Random sub text</a:t>
            </a:r>
          </a:p>
          <a:p>
            <a:pPr lvl="2"/>
            <a:r>
              <a:rPr lang="en-US">
                <a:latin typeface="Titillium Web" panose="00000500000000000000" pitchFamily="2" charset="0"/>
              </a:rPr>
              <a:t>Random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</a:t>
            </a:r>
          </a:p>
          <a:p>
            <a:pPr lvl="3"/>
            <a:r>
              <a:rPr lang="en-US">
                <a:latin typeface="Titillium Web" panose="00000500000000000000" pitchFamily="2" charset="0"/>
              </a:rPr>
              <a:t>If you’re at sub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</a:t>
            </a:r>
            <a:r>
              <a:rPr lang="en-US" err="1">
                <a:latin typeface="Titillium Web" panose="00000500000000000000" pitchFamily="2" charset="0"/>
              </a:rPr>
              <a:t>sub</a:t>
            </a:r>
            <a:r>
              <a:rPr lang="en-US">
                <a:latin typeface="Titillium Web" panose="00000500000000000000" pitchFamily="2" charset="0"/>
              </a:rPr>
              <a:t> text you’re doing something wrong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xmlns="" id="{D7D30BDA-88C0-4B23-BD2B-2A5A84888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7810" y="165832"/>
            <a:ext cx="2466975" cy="679989"/>
          </a:xfrm>
        </p:spPr>
        <p:txBody>
          <a:bodyPr anchor="b">
            <a:normAutofit/>
          </a:bodyPr>
          <a:lstStyle>
            <a:lvl1pPr marL="0" indent="0" algn="r">
              <a:lnSpc>
                <a:spcPct val="50000"/>
              </a:lnSpc>
              <a:buNone/>
              <a:defRPr sz="1500">
                <a:latin typeface="Titillium Web" panose="00000500000000000000" pitchFamily="2" charset="0"/>
              </a:defRPr>
            </a:lvl1pPr>
          </a:lstStyle>
          <a:p>
            <a:pPr lvl="0"/>
            <a:r>
              <a:rPr lang="en-US"/>
              <a:t>NAME AND EMAIL</a:t>
            </a:r>
          </a:p>
          <a:p>
            <a:pPr lvl="0"/>
            <a:r>
              <a:rPr lang="en-US"/>
              <a:t>SECOND NAME</a:t>
            </a:r>
          </a:p>
        </p:txBody>
      </p:sp>
    </p:spTree>
    <p:extLst>
      <p:ext uri="{BB962C8B-B14F-4D97-AF65-F5344CB8AC3E}">
        <p14:creationId xmlns:p14="http://schemas.microsoft.com/office/powerpoint/2010/main" val="25453428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8732169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Subhead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31E3031F-E461-4A40-B7B6-270FB95D2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800511"/>
            <a:ext cx="7886700" cy="994172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Titillium Web SemiBold" panose="00000700000000000000" pitchFamily="2" charset="0"/>
              </a:defRPr>
            </a:lvl1pPr>
          </a:lstStyle>
          <a:p>
            <a:r>
              <a:rPr lang="en-US"/>
              <a:t>SECTION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xmlns="" id="{1ABDDEC0-2F8E-49A0-B001-FB49B4F23A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19721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xmlns="" id="{5F770EC1-2CC5-4571-9ECC-3204C730E5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077" y="2617138"/>
            <a:ext cx="1625204" cy="462713"/>
          </a:xfrm>
        </p:spPr>
        <p:txBody>
          <a:bodyPr anchor="ctr">
            <a:norm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>
                <a:solidFill>
                  <a:schemeClr val="bg1"/>
                </a:solidFill>
                <a:latin typeface="Titillium Web" panose="00000500000000000000" pitchFamily="2" charset="0"/>
              </a:rPr>
              <a:t>SUBHEADER</a:t>
            </a:r>
          </a:p>
        </p:txBody>
      </p:sp>
    </p:spTree>
    <p:extLst>
      <p:ext uri="{BB962C8B-B14F-4D97-AF65-F5344CB8AC3E}">
        <p14:creationId xmlns:p14="http://schemas.microsoft.com/office/powerpoint/2010/main" val="35979538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BOI WORDS OR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xmlns="" id="{DD7EF34E-7EB8-4D9B-887A-F139D921D0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4664"/>
            <a:ext cx="7886700" cy="994172"/>
          </a:xfrm>
        </p:spPr>
        <p:txBody>
          <a:bodyPr>
            <a:noAutofit/>
          </a:bodyPr>
          <a:lstStyle>
            <a:lvl1pPr algn="ctr">
              <a:defRPr sz="14925" b="1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/>
              <a:t>BIG TEXT</a:t>
            </a:r>
          </a:p>
        </p:txBody>
      </p:sp>
    </p:spTree>
    <p:extLst>
      <p:ext uri="{BB962C8B-B14F-4D97-AF65-F5344CB8AC3E}">
        <p14:creationId xmlns:p14="http://schemas.microsoft.com/office/powerpoint/2010/main" val="16909868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2953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solidFill>
          <a:srgbClr val="131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659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 txBox="1">
            <a:spLocks noGrp="1"/>
          </p:cNvSpPr>
          <p:nvPr>
            <p:ph type="title"/>
          </p:nvPr>
        </p:nvSpPr>
        <p:spPr>
          <a:xfrm>
            <a:off x="367850" y="19754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3600"/>
              <a:buNone/>
              <a:defRPr sz="3600">
                <a:solidFill>
                  <a:srgbClr val="13294B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3" name="Google Shape;63;p6"/>
          <p:cNvCxnSpPr/>
          <p:nvPr/>
        </p:nvCxnSpPr>
        <p:spPr>
          <a:xfrm rot="10800000" flipH="1">
            <a:off x="852900" y="2743800"/>
            <a:ext cx="7438200" cy="69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Orange">
    <p:bg>
      <p:bgPr>
        <a:solidFill>
          <a:srgbClr val="F264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107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828800" y="1028700"/>
            <a:ext cx="5486400" cy="3086100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8630765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587416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:a16="http://schemas.microsoft.com/office/drawing/2014/main" xmlns="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4881625" y="1538167"/>
            <a:ext cx="3674961" cy="2067166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6651658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:a16="http://schemas.microsoft.com/office/drawing/2014/main" xmlns="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Media Placeholder 9">
            <a:extLst>
              <a:ext uri="{FF2B5EF4-FFF2-40B4-BE49-F238E27FC236}">
                <a16:creationId xmlns:a16="http://schemas.microsoft.com/office/drawing/2014/main" xmlns="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3023888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2102173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uple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9">
            <a:extLst>
              <a:ext uri="{FF2B5EF4-FFF2-40B4-BE49-F238E27FC236}">
                <a16:creationId xmlns:a16="http://schemas.microsoft.com/office/drawing/2014/main" xmlns="" id="{AD1B3490-2EB9-4159-8D4F-DC3E070E9BEE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983850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3" name="Media Placeholder 9">
            <a:extLst>
              <a:ext uri="{FF2B5EF4-FFF2-40B4-BE49-F238E27FC236}">
                <a16:creationId xmlns:a16="http://schemas.microsoft.com/office/drawing/2014/main" xmlns="" id="{0548D2A2-D115-42AA-AC77-E98A26B812FC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5063925" y="2848458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4" name="Media Placeholder 9">
            <a:extLst>
              <a:ext uri="{FF2B5EF4-FFF2-40B4-BE49-F238E27FC236}">
                <a16:creationId xmlns:a16="http://schemas.microsoft.com/office/drawing/2014/main" xmlns="" id="{81CA503B-71D1-4C5C-9260-DAB6DA454DAE}"/>
              </a:ext>
            </a:extLst>
          </p:cNvPr>
          <p:cNvSpPr>
            <a:spLocks noGrp="1" noChangeAspect="1"/>
          </p:cNvSpPr>
          <p:nvPr>
            <p:ph type="media" sz="quarter" idx="12"/>
          </p:nvPr>
        </p:nvSpPr>
        <p:spPr>
          <a:xfrm>
            <a:off x="983850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131F33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  <p:sp>
        <p:nvSpPr>
          <p:cNvPr id="5" name="Media Placeholder 9">
            <a:extLst>
              <a:ext uri="{FF2B5EF4-FFF2-40B4-BE49-F238E27FC236}">
                <a16:creationId xmlns:a16="http://schemas.microsoft.com/office/drawing/2014/main" xmlns="" id="{E81D1AD0-8D13-45F4-BB54-8DFAE7DDF06A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5063925" y="553415"/>
            <a:ext cx="3096226" cy="1741628"/>
          </a:xfrm>
          <a:solidFill>
            <a:schemeClr val="bg1"/>
          </a:solidFill>
          <a:ln>
            <a:noFill/>
          </a:ln>
          <a:effectLst>
            <a:glow rad="101600">
              <a:srgbClr val="F26422">
                <a:alpha val="60000"/>
              </a:srgbClr>
            </a:glo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9472941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661989-2AC2-44B0-8CF1-5AE096DA92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07" r="7407"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xmlns="" id="{F14BF032-E6EA-44F9-9231-C80D391E4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8944" y="325747"/>
            <a:ext cx="3310890" cy="994172"/>
          </a:xfrm>
        </p:spPr>
        <p:txBody>
          <a:bodyPr>
            <a:normAutofit/>
          </a:bodyPr>
          <a:lstStyle>
            <a:lvl1pPr algn="r">
              <a:defRPr lang="en-US" sz="4500" dirty="0">
                <a:solidFill>
                  <a:schemeClr val="bg1"/>
                </a:solidFill>
                <a:latin typeface="Titillium Web" panose="00000500000000000000" pitchFamily="2" charset="0"/>
              </a:defRPr>
            </a:lvl1pPr>
          </a:lstStyle>
          <a:p>
            <a:r>
              <a:rPr lang="en-US" sz="3300">
                <a:solidFill>
                  <a:schemeClr val="bg1"/>
                </a:solidFill>
                <a:latin typeface="Titillium Web" panose="00000500000000000000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3855909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Bar chart">
            <a:extLst>
              <a:ext uri="{FF2B5EF4-FFF2-40B4-BE49-F238E27FC236}">
                <a16:creationId xmlns:a16="http://schemas.microsoft.com/office/drawing/2014/main" xmlns="" id="{DD11EAB9-2283-4440-919F-AD60E5A12A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70344" y="1217300"/>
            <a:ext cx="685800" cy="685800"/>
          </a:xfrm>
          <a:prstGeom prst="rect">
            <a:avLst/>
          </a:prstGeom>
        </p:spPr>
      </p:pic>
      <p:pic>
        <p:nvPicPr>
          <p:cNvPr id="7" name="Graphic 6" descr="Presentation with bar chart">
            <a:extLst>
              <a:ext uri="{FF2B5EF4-FFF2-40B4-BE49-F238E27FC236}">
                <a16:creationId xmlns:a16="http://schemas.microsoft.com/office/drawing/2014/main" xmlns="" id="{5553A92E-4A02-4F27-B786-FF0EDF4526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31995" y="1236352"/>
            <a:ext cx="685800" cy="685800"/>
          </a:xfrm>
          <a:prstGeom prst="rect">
            <a:avLst/>
          </a:prstGeom>
        </p:spPr>
      </p:pic>
      <p:pic>
        <p:nvPicPr>
          <p:cNvPr id="8" name="Graphic 7" descr="Head with gears">
            <a:extLst>
              <a:ext uri="{FF2B5EF4-FFF2-40B4-BE49-F238E27FC236}">
                <a16:creationId xmlns:a16="http://schemas.microsoft.com/office/drawing/2014/main" xmlns="" id="{02C6A8D9-E101-4677-BE88-A2E6583917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8026304" y="1250907"/>
            <a:ext cx="685800" cy="685800"/>
          </a:xfrm>
          <a:prstGeom prst="rect">
            <a:avLst/>
          </a:prstGeom>
        </p:spPr>
      </p:pic>
      <p:pic>
        <p:nvPicPr>
          <p:cNvPr id="9" name="Graphic 8" descr="Bullseye">
            <a:extLst>
              <a:ext uri="{FF2B5EF4-FFF2-40B4-BE49-F238E27FC236}">
                <a16:creationId xmlns:a16="http://schemas.microsoft.com/office/drawing/2014/main" xmlns="" id="{E760B994-6E5A-4249-BE7A-DABBEC502C9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273656" y="1250907"/>
            <a:ext cx="685800" cy="685800"/>
          </a:xfrm>
          <a:prstGeom prst="rect">
            <a:avLst/>
          </a:prstGeom>
        </p:spPr>
      </p:pic>
      <p:pic>
        <p:nvPicPr>
          <p:cNvPr id="10" name="Graphic 9" descr="Gauge">
            <a:extLst>
              <a:ext uri="{FF2B5EF4-FFF2-40B4-BE49-F238E27FC236}">
                <a16:creationId xmlns:a16="http://schemas.microsoft.com/office/drawing/2014/main" xmlns="" id="{AA002F5E-7920-4A3F-BAAD-BD12FA4DC2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508034" y="1203636"/>
            <a:ext cx="685800" cy="685800"/>
          </a:xfrm>
          <a:prstGeom prst="rect">
            <a:avLst/>
          </a:prstGeom>
        </p:spPr>
      </p:pic>
      <p:pic>
        <p:nvPicPr>
          <p:cNvPr id="11" name="Graphic 10" descr="Stopwatch">
            <a:extLst>
              <a:ext uri="{FF2B5EF4-FFF2-40B4-BE49-F238E27FC236}">
                <a16:creationId xmlns:a16="http://schemas.microsoft.com/office/drawing/2014/main" xmlns="" id="{4B0DEA8B-76E7-4AAB-BE7B-06AB609969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5245820" y="1236352"/>
            <a:ext cx="685800" cy="685800"/>
          </a:xfrm>
          <a:prstGeom prst="rect">
            <a:avLst/>
          </a:prstGeom>
        </p:spPr>
      </p:pic>
      <p:pic>
        <p:nvPicPr>
          <p:cNvPr id="12" name="Graphic 11" descr="Document">
            <a:extLst>
              <a:ext uri="{FF2B5EF4-FFF2-40B4-BE49-F238E27FC236}">
                <a16:creationId xmlns:a16="http://schemas.microsoft.com/office/drawing/2014/main" xmlns="" id="{DF6259B5-A3CA-46E5-82FE-DC03A5B8192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608906" y="1218216"/>
            <a:ext cx="685800" cy="685800"/>
          </a:xfrm>
          <a:prstGeom prst="rect">
            <a:avLst/>
          </a:prstGeom>
        </p:spPr>
      </p:pic>
      <p:pic>
        <p:nvPicPr>
          <p:cNvPr id="13" name="Graphic 12" descr="Clipboard">
            <a:extLst>
              <a:ext uri="{FF2B5EF4-FFF2-40B4-BE49-F238E27FC236}">
                <a16:creationId xmlns:a16="http://schemas.microsoft.com/office/drawing/2014/main" xmlns="" id="{232BD20B-EC01-4E8F-8B89-B217CC8718D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3842917" y="1222852"/>
            <a:ext cx="685800" cy="685800"/>
          </a:xfrm>
          <a:prstGeom prst="rect">
            <a:avLst/>
          </a:prstGeom>
        </p:spPr>
      </p:pic>
      <p:pic>
        <p:nvPicPr>
          <p:cNvPr id="14" name="Graphic 13" descr="Checklist">
            <a:extLst>
              <a:ext uri="{FF2B5EF4-FFF2-40B4-BE49-F238E27FC236}">
                <a16:creationId xmlns:a16="http://schemas.microsoft.com/office/drawing/2014/main" xmlns="" id="{49B522FB-9DDF-469E-B1C7-1611781CEB9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3261200" y="1246723"/>
            <a:ext cx="685800" cy="685800"/>
          </a:xfrm>
          <a:prstGeom prst="rect">
            <a:avLst/>
          </a:prstGeom>
        </p:spPr>
      </p:pic>
      <p:pic>
        <p:nvPicPr>
          <p:cNvPr id="15" name="Graphic 14" descr="Ribbon">
            <a:extLst>
              <a:ext uri="{FF2B5EF4-FFF2-40B4-BE49-F238E27FC236}">
                <a16:creationId xmlns:a16="http://schemas.microsoft.com/office/drawing/2014/main" xmlns="" id="{3C49B95E-9381-4F9F-B469-51A766C86D5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5898890" y="1246723"/>
            <a:ext cx="685800" cy="685800"/>
          </a:xfrm>
          <a:prstGeom prst="rect">
            <a:avLst/>
          </a:prstGeom>
        </p:spPr>
      </p:pic>
      <p:pic>
        <p:nvPicPr>
          <p:cNvPr id="16" name="Graphic 15" descr="Trophy">
            <a:extLst>
              <a:ext uri="{FF2B5EF4-FFF2-40B4-BE49-F238E27FC236}">
                <a16:creationId xmlns:a16="http://schemas.microsoft.com/office/drawing/2014/main" xmlns="" id="{BC2808F9-1B49-47E8-9DBE-F4FEF8E365C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6561958" y="1244462"/>
            <a:ext cx="685800" cy="685800"/>
          </a:xfrm>
          <a:prstGeom prst="rect">
            <a:avLst/>
          </a:prstGeom>
        </p:spPr>
      </p:pic>
      <p:pic>
        <p:nvPicPr>
          <p:cNvPr id="17" name="Graphic 16" descr="Web design">
            <a:extLst>
              <a:ext uri="{FF2B5EF4-FFF2-40B4-BE49-F238E27FC236}">
                <a16:creationId xmlns:a16="http://schemas.microsoft.com/office/drawing/2014/main" xmlns="" id="{1D657B9A-E5F8-4CC9-BC07-14C126D709B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2608906" y="2590553"/>
            <a:ext cx="685800" cy="685800"/>
          </a:xfrm>
          <a:prstGeom prst="rect">
            <a:avLst/>
          </a:prstGeom>
        </p:spPr>
      </p:pic>
      <p:pic>
        <p:nvPicPr>
          <p:cNvPr id="18" name="Graphic 17" descr="Browser window">
            <a:extLst>
              <a:ext uri="{FF2B5EF4-FFF2-40B4-BE49-F238E27FC236}">
                <a16:creationId xmlns:a16="http://schemas.microsoft.com/office/drawing/2014/main" xmlns="" id="{BBCCB46A-5F3F-488D-BF2C-66B0E34B2EB4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1870344" y="2590553"/>
            <a:ext cx="685800" cy="685800"/>
          </a:xfrm>
          <a:prstGeom prst="rect">
            <a:avLst/>
          </a:prstGeom>
        </p:spPr>
      </p:pic>
      <p:pic>
        <p:nvPicPr>
          <p:cNvPr id="19" name="Graphic 18" descr="Syncing cloud">
            <a:extLst>
              <a:ext uri="{FF2B5EF4-FFF2-40B4-BE49-F238E27FC236}">
                <a16:creationId xmlns:a16="http://schemas.microsoft.com/office/drawing/2014/main" xmlns="" id="{45177436-90CC-434B-BB90-21A85D6C4800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5183165" y="2590553"/>
            <a:ext cx="685800" cy="685800"/>
          </a:xfrm>
          <a:prstGeom prst="rect">
            <a:avLst/>
          </a:prstGeom>
        </p:spPr>
      </p:pic>
      <p:pic>
        <p:nvPicPr>
          <p:cNvPr id="20" name="Graphic 19" descr="Lightning bolt">
            <a:extLst>
              <a:ext uri="{FF2B5EF4-FFF2-40B4-BE49-F238E27FC236}">
                <a16:creationId xmlns:a16="http://schemas.microsoft.com/office/drawing/2014/main" xmlns="" id="{6422896A-6065-4E64-9B41-3EEFF2A7DF88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396089" y="2641127"/>
            <a:ext cx="685800" cy="685800"/>
          </a:xfrm>
          <a:prstGeom prst="rect">
            <a:avLst/>
          </a:prstGeom>
        </p:spPr>
      </p:pic>
      <p:pic>
        <p:nvPicPr>
          <p:cNvPr id="21" name="Graphic 20" descr="High voltage">
            <a:extLst>
              <a:ext uri="{FF2B5EF4-FFF2-40B4-BE49-F238E27FC236}">
                <a16:creationId xmlns:a16="http://schemas.microsoft.com/office/drawing/2014/main" xmlns="" id="{716E205B-1C2E-4CAE-9DD0-4790FF1BC4F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031995" y="2590553"/>
            <a:ext cx="685800" cy="685800"/>
          </a:xfrm>
          <a:prstGeom prst="rect">
            <a:avLst/>
          </a:prstGeom>
        </p:spPr>
      </p:pic>
      <p:pic>
        <p:nvPicPr>
          <p:cNvPr id="22" name="Graphic 21" descr="Laptop">
            <a:extLst>
              <a:ext uri="{FF2B5EF4-FFF2-40B4-BE49-F238E27FC236}">
                <a16:creationId xmlns:a16="http://schemas.microsoft.com/office/drawing/2014/main" xmlns="" id="{8D5FF91D-C54C-469A-B5AF-D19900181F81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3400315" y="2592714"/>
            <a:ext cx="685800" cy="685800"/>
          </a:xfrm>
          <a:prstGeom prst="rect">
            <a:avLst/>
          </a:prstGeom>
        </p:spPr>
      </p:pic>
      <p:pic>
        <p:nvPicPr>
          <p:cNvPr id="23" name="Graphic 22" descr="Monitor">
            <a:extLst>
              <a:ext uri="{FF2B5EF4-FFF2-40B4-BE49-F238E27FC236}">
                <a16:creationId xmlns:a16="http://schemas.microsoft.com/office/drawing/2014/main" xmlns="" id="{75F2DD4C-3F9A-4391-9024-D71782690068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4323795" y="2607260"/>
            <a:ext cx="685800" cy="685800"/>
          </a:xfrm>
          <a:prstGeom prst="rect">
            <a:avLst/>
          </a:prstGeom>
        </p:spPr>
      </p:pic>
      <p:pic>
        <p:nvPicPr>
          <p:cNvPr id="24" name="Graphic 23" descr="Processor">
            <a:extLst>
              <a:ext uri="{FF2B5EF4-FFF2-40B4-BE49-F238E27FC236}">
                <a16:creationId xmlns:a16="http://schemas.microsoft.com/office/drawing/2014/main" xmlns="" id="{0271B269-B194-4B45-A758-28EEAE189EE5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5991220" y="2590553"/>
            <a:ext cx="685800" cy="685800"/>
          </a:xfrm>
          <a:prstGeom prst="rect">
            <a:avLst/>
          </a:prstGeom>
        </p:spPr>
      </p:pic>
      <p:pic>
        <p:nvPicPr>
          <p:cNvPr id="25" name="Graphic 24" descr="Gears">
            <a:extLst>
              <a:ext uri="{FF2B5EF4-FFF2-40B4-BE49-F238E27FC236}">
                <a16:creationId xmlns:a16="http://schemas.microsoft.com/office/drawing/2014/main" xmlns="" id="{81F32872-DC1B-4F09-A526-6A36CB68B90E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7441598" y="2631504"/>
            <a:ext cx="685800" cy="685800"/>
          </a:xfrm>
          <a:prstGeom prst="rect">
            <a:avLst/>
          </a:prstGeom>
        </p:spPr>
      </p:pic>
      <p:pic>
        <p:nvPicPr>
          <p:cNvPr id="26" name="Graphic 25" descr="Single gear">
            <a:extLst>
              <a:ext uri="{FF2B5EF4-FFF2-40B4-BE49-F238E27FC236}">
                <a16:creationId xmlns:a16="http://schemas.microsoft.com/office/drawing/2014/main" xmlns="" id="{65B7A927-CE74-4C9A-85D2-5DD2B0F3F0B7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6805692" y="2612591"/>
            <a:ext cx="685800" cy="685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DEDD5C7-35C0-4D7D-AC78-CDDBBCB649AB}"/>
              </a:ext>
            </a:extLst>
          </p:cNvPr>
          <p:cNvSpPr txBox="1"/>
          <p:nvPr userDrawn="1"/>
        </p:nvSpPr>
        <p:spPr>
          <a:xfrm>
            <a:off x="3201592" y="1943416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AGENDA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3B02BB-C457-402B-AC27-918085CB8008}"/>
              </a:ext>
            </a:extLst>
          </p:cNvPr>
          <p:cNvSpPr txBox="1"/>
          <p:nvPr userDrawn="1"/>
        </p:nvSpPr>
        <p:spPr>
          <a:xfrm>
            <a:off x="993804" y="3272550"/>
            <a:ext cx="77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SAFETY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96AFCBB-E0BC-404A-9239-FEE67AFFE73C}"/>
              </a:ext>
            </a:extLst>
          </p:cNvPr>
          <p:cNvSpPr txBox="1"/>
          <p:nvPr userDrawn="1"/>
        </p:nvSpPr>
        <p:spPr>
          <a:xfrm>
            <a:off x="2658799" y="318842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DAQA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B3F9FD7-D651-4AE0-8426-F962432D5F9F}"/>
              </a:ext>
            </a:extLst>
          </p:cNvPr>
          <p:cNvSpPr txBox="1"/>
          <p:nvPr userDrawn="1"/>
        </p:nvSpPr>
        <p:spPr>
          <a:xfrm>
            <a:off x="5878272" y="3266959"/>
            <a:ext cx="91811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TRACTIVE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A69FB50-2210-4C19-9DD3-004AC23D63FE}"/>
              </a:ext>
            </a:extLst>
          </p:cNvPr>
          <p:cNvSpPr txBox="1"/>
          <p:nvPr userDrawn="1"/>
        </p:nvSpPr>
        <p:spPr>
          <a:xfrm>
            <a:off x="7148592" y="1902945"/>
            <a:ext cx="91811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TARGET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DEADLINE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E5608B3-193D-4CA8-9146-7BAB1BBF87AC}"/>
              </a:ext>
            </a:extLst>
          </p:cNvPr>
          <p:cNvSpPr txBox="1"/>
          <p:nvPr userDrawn="1"/>
        </p:nvSpPr>
        <p:spPr>
          <a:xfrm>
            <a:off x="7784498" y="973908"/>
            <a:ext cx="11782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BRAINSTORM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DD4B3C2-985D-4EBC-AAA6-09772B2B634A}"/>
              </a:ext>
            </a:extLst>
          </p:cNvPr>
          <p:cNvSpPr txBox="1"/>
          <p:nvPr userDrawn="1"/>
        </p:nvSpPr>
        <p:spPr>
          <a:xfrm>
            <a:off x="772076" y="1877075"/>
            <a:ext cx="11230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PRESENTION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56CD4B9-E03C-4CE8-B659-B3A62FB4D1B2}"/>
              </a:ext>
            </a:extLst>
          </p:cNvPr>
          <p:cNvSpPr txBox="1"/>
          <p:nvPr userDrawn="1"/>
        </p:nvSpPr>
        <p:spPr>
          <a:xfrm>
            <a:off x="1942037" y="1001812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DATA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79E4786-625B-4736-ADAA-2E7351364F0F}"/>
              </a:ext>
            </a:extLst>
          </p:cNvPr>
          <p:cNvSpPr txBox="1"/>
          <p:nvPr userDrawn="1"/>
        </p:nvSpPr>
        <p:spPr>
          <a:xfrm>
            <a:off x="7827702" y="3206794"/>
            <a:ext cx="1140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DRIVETRAIN</a:t>
            </a:r>
          </a:p>
        </p:txBody>
      </p:sp>
      <p:grpSp>
        <p:nvGrpSpPr>
          <p:cNvPr id="36" name="Graphic 83" descr="Gears">
            <a:extLst>
              <a:ext uri="{FF2B5EF4-FFF2-40B4-BE49-F238E27FC236}">
                <a16:creationId xmlns:a16="http://schemas.microsoft.com/office/drawing/2014/main" xmlns="" id="{49862490-331D-45C5-9855-5042BAB5D271}"/>
              </a:ext>
            </a:extLst>
          </p:cNvPr>
          <p:cNvGrpSpPr/>
          <p:nvPr userDrawn="1"/>
        </p:nvGrpSpPr>
        <p:grpSpPr>
          <a:xfrm>
            <a:off x="8116009" y="2704327"/>
            <a:ext cx="400787" cy="485158"/>
            <a:chOff x="10763741" y="3718149"/>
            <a:chExt cx="534382" cy="646877"/>
          </a:xfrm>
          <a:solidFill>
            <a:srgbClr val="F26422"/>
          </a:solidFill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938F2FE7-EFE1-429A-9E2E-247C9DE38C2C}"/>
                </a:ext>
              </a:extLst>
            </p:cNvPr>
            <p:cNvSpPr/>
            <p:nvPr/>
          </p:nvSpPr>
          <p:spPr>
            <a:xfrm>
              <a:off x="11019753" y="3718149"/>
              <a:ext cx="278370" cy="27837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3 h 400050"/>
                <a:gd name="connsiteX2" fmla="*/ 202883 w 400050"/>
                <a:gd name="connsiteY2" fmla="*/ 131445 h 400050"/>
                <a:gd name="connsiteX3" fmla="*/ 274320 w 400050"/>
                <a:gd name="connsiteY3" fmla="*/ 202883 h 400050"/>
                <a:gd name="connsiteX4" fmla="*/ 202883 w 400050"/>
                <a:gd name="connsiteY4" fmla="*/ 274320 h 400050"/>
                <a:gd name="connsiteX5" fmla="*/ 363855 w 400050"/>
                <a:gd name="connsiteY5" fmla="*/ 158115 h 400050"/>
                <a:gd name="connsiteX6" fmla="*/ 348615 w 400050"/>
                <a:gd name="connsiteY6" fmla="*/ 120968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1910 w 400050"/>
                <a:gd name="connsiteY16" fmla="*/ 76200 h 400050"/>
                <a:gd name="connsiteX17" fmla="*/ 57150 w 400050"/>
                <a:gd name="connsiteY17" fmla="*/ 120968 h 400050"/>
                <a:gd name="connsiteX18" fmla="*/ 41910 w 400050"/>
                <a:gd name="connsiteY18" fmla="*/ 158115 h 400050"/>
                <a:gd name="connsiteX19" fmla="*/ 0 w 400050"/>
                <a:gd name="connsiteY19" fmla="*/ 179070 h 400050"/>
                <a:gd name="connsiteX20" fmla="*/ 0 w 400050"/>
                <a:gd name="connsiteY20" fmla="*/ 226695 h 400050"/>
                <a:gd name="connsiteX21" fmla="*/ 41910 w 400050"/>
                <a:gd name="connsiteY21" fmla="*/ 247650 h 400050"/>
                <a:gd name="connsiteX22" fmla="*/ 57150 w 400050"/>
                <a:gd name="connsiteY22" fmla="*/ 284798 h 400050"/>
                <a:gd name="connsiteX23" fmla="*/ 41910 w 400050"/>
                <a:gd name="connsiteY23" fmla="*/ 329565 h 400050"/>
                <a:gd name="connsiteX24" fmla="*/ 75248 w 400050"/>
                <a:gd name="connsiteY24" fmla="*/ 362903 h 400050"/>
                <a:gd name="connsiteX25" fmla="*/ 120015 w 400050"/>
                <a:gd name="connsiteY25" fmla="*/ 347663 h 400050"/>
                <a:gd name="connsiteX26" fmla="*/ 157163 w 400050"/>
                <a:gd name="connsiteY26" fmla="*/ 362903 h 400050"/>
                <a:gd name="connsiteX27" fmla="*/ 178118 w 400050"/>
                <a:gd name="connsiteY27" fmla="*/ 404813 h 400050"/>
                <a:gd name="connsiteX28" fmla="*/ 225743 w 400050"/>
                <a:gd name="connsiteY28" fmla="*/ 404813 h 400050"/>
                <a:gd name="connsiteX29" fmla="*/ 246698 w 400050"/>
                <a:gd name="connsiteY29" fmla="*/ 362903 h 400050"/>
                <a:gd name="connsiteX30" fmla="*/ 283845 w 400050"/>
                <a:gd name="connsiteY30" fmla="*/ 347663 h 400050"/>
                <a:gd name="connsiteX31" fmla="*/ 328613 w 400050"/>
                <a:gd name="connsiteY31" fmla="*/ 362903 h 400050"/>
                <a:gd name="connsiteX32" fmla="*/ 362903 w 400050"/>
                <a:gd name="connsiteY32" fmla="*/ 329565 h 400050"/>
                <a:gd name="connsiteX33" fmla="*/ 347663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7" y="274320"/>
                    <a:pt x="131445" y="241935"/>
                    <a:pt x="131445" y="202883"/>
                  </a:cubicBezTo>
                  <a:cubicBezTo>
                    <a:pt x="131445" y="163830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3"/>
                  </a:cubicBezTo>
                  <a:cubicBezTo>
                    <a:pt x="274320" y="241935"/>
                    <a:pt x="241935" y="274320"/>
                    <a:pt x="202883" y="274320"/>
                  </a:cubicBezTo>
                  <a:close/>
                  <a:moveTo>
                    <a:pt x="363855" y="158115"/>
                  </a:moveTo>
                  <a:cubicBezTo>
                    <a:pt x="360045" y="144780"/>
                    <a:pt x="355283" y="132398"/>
                    <a:pt x="348615" y="120968"/>
                  </a:cubicBez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7" y="50483"/>
                    <a:pt x="260985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3"/>
                    <a:pt x="120968" y="57150"/>
                  </a:cubicBezTo>
                  <a:lnTo>
                    <a:pt x="76200" y="41910"/>
                  </a:lnTo>
                  <a:lnTo>
                    <a:pt x="41910" y="76200"/>
                  </a:lnTo>
                  <a:lnTo>
                    <a:pt x="57150" y="120968"/>
                  </a:lnTo>
                  <a:cubicBezTo>
                    <a:pt x="50482" y="132398"/>
                    <a:pt x="45720" y="144780"/>
                    <a:pt x="41910" y="158115"/>
                  </a:cubicBezTo>
                  <a:lnTo>
                    <a:pt x="0" y="179070"/>
                  </a:lnTo>
                  <a:lnTo>
                    <a:pt x="0" y="226695"/>
                  </a:lnTo>
                  <a:lnTo>
                    <a:pt x="41910" y="247650"/>
                  </a:lnTo>
                  <a:cubicBezTo>
                    <a:pt x="45720" y="260985"/>
                    <a:pt x="50482" y="273368"/>
                    <a:pt x="57150" y="284798"/>
                  </a:cubicBezTo>
                  <a:lnTo>
                    <a:pt x="41910" y="329565"/>
                  </a:lnTo>
                  <a:lnTo>
                    <a:pt x="75248" y="362903"/>
                  </a:lnTo>
                  <a:lnTo>
                    <a:pt x="120015" y="347663"/>
                  </a:lnTo>
                  <a:cubicBezTo>
                    <a:pt x="131445" y="354330"/>
                    <a:pt x="143827" y="359093"/>
                    <a:pt x="157163" y="362903"/>
                  </a:cubicBezTo>
                  <a:lnTo>
                    <a:pt x="178118" y="404813"/>
                  </a:lnTo>
                  <a:lnTo>
                    <a:pt x="225743" y="404813"/>
                  </a:lnTo>
                  <a:lnTo>
                    <a:pt x="246698" y="362903"/>
                  </a:lnTo>
                  <a:cubicBezTo>
                    <a:pt x="260033" y="359093"/>
                    <a:pt x="272415" y="354330"/>
                    <a:pt x="283845" y="347663"/>
                  </a:cubicBezTo>
                  <a:lnTo>
                    <a:pt x="328613" y="362903"/>
                  </a:lnTo>
                  <a:lnTo>
                    <a:pt x="362903" y="329565"/>
                  </a:lnTo>
                  <a:lnTo>
                    <a:pt x="347663" y="284798"/>
                  </a:lnTo>
                  <a:cubicBezTo>
                    <a:pt x="354330" y="273368"/>
                    <a:pt x="360045" y="260033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3FA2C351-37AA-4818-9A76-065ADB461931}"/>
                </a:ext>
              </a:extLst>
            </p:cNvPr>
            <p:cNvSpPr/>
            <p:nvPr/>
          </p:nvSpPr>
          <p:spPr>
            <a:xfrm>
              <a:off x="10763741" y="3964976"/>
              <a:ext cx="400050" cy="40005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2 h 400050"/>
                <a:gd name="connsiteX2" fmla="*/ 202883 w 400050"/>
                <a:gd name="connsiteY2" fmla="*/ 131445 h 400050"/>
                <a:gd name="connsiteX3" fmla="*/ 274320 w 400050"/>
                <a:gd name="connsiteY3" fmla="*/ 202882 h 400050"/>
                <a:gd name="connsiteX4" fmla="*/ 202883 w 400050"/>
                <a:gd name="connsiteY4" fmla="*/ 274320 h 400050"/>
                <a:gd name="connsiteX5" fmla="*/ 202883 w 400050"/>
                <a:gd name="connsiteY5" fmla="*/ 274320 h 400050"/>
                <a:gd name="connsiteX6" fmla="*/ 348615 w 400050"/>
                <a:gd name="connsiteY6" fmla="*/ 120967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2863 w 400050"/>
                <a:gd name="connsiteY16" fmla="*/ 75247 h 400050"/>
                <a:gd name="connsiteX17" fmla="*/ 57150 w 400050"/>
                <a:gd name="connsiteY17" fmla="*/ 120015 h 400050"/>
                <a:gd name="connsiteX18" fmla="*/ 41910 w 400050"/>
                <a:gd name="connsiteY18" fmla="*/ 157163 h 400050"/>
                <a:gd name="connsiteX19" fmla="*/ 0 w 400050"/>
                <a:gd name="connsiteY19" fmla="*/ 178117 h 400050"/>
                <a:gd name="connsiteX20" fmla="*/ 0 w 400050"/>
                <a:gd name="connsiteY20" fmla="*/ 225742 h 400050"/>
                <a:gd name="connsiteX21" fmla="*/ 41910 w 400050"/>
                <a:gd name="connsiteY21" fmla="*/ 246698 h 400050"/>
                <a:gd name="connsiteX22" fmla="*/ 57150 w 400050"/>
                <a:gd name="connsiteY22" fmla="*/ 283845 h 400050"/>
                <a:gd name="connsiteX23" fmla="*/ 42863 w 400050"/>
                <a:gd name="connsiteY23" fmla="*/ 328613 h 400050"/>
                <a:gd name="connsiteX24" fmla="*/ 76200 w 400050"/>
                <a:gd name="connsiteY24" fmla="*/ 361950 h 400050"/>
                <a:gd name="connsiteX25" fmla="*/ 120968 w 400050"/>
                <a:gd name="connsiteY25" fmla="*/ 347663 h 400050"/>
                <a:gd name="connsiteX26" fmla="*/ 158115 w 400050"/>
                <a:gd name="connsiteY26" fmla="*/ 362903 h 400050"/>
                <a:gd name="connsiteX27" fmla="*/ 179070 w 400050"/>
                <a:gd name="connsiteY27" fmla="*/ 404813 h 400050"/>
                <a:gd name="connsiteX28" fmla="*/ 226695 w 400050"/>
                <a:gd name="connsiteY28" fmla="*/ 404813 h 400050"/>
                <a:gd name="connsiteX29" fmla="*/ 247650 w 400050"/>
                <a:gd name="connsiteY29" fmla="*/ 362903 h 400050"/>
                <a:gd name="connsiteX30" fmla="*/ 284798 w 400050"/>
                <a:gd name="connsiteY30" fmla="*/ 347663 h 400050"/>
                <a:gd name="connsiteX31" fmla="*/ 329565 w 400050"/>
                <a:gd name="connsiteY31" fmla="*/ 362903 h 400050"/>
                <a:gd name="connsiteX32" fmla="*/ 362903 w 400050"/>
                <a:gd name="connsiteY32" fmla="*/ 328613 h 400050"/>
                <a:gd name="connsiteX33" fmla="*/ 348615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  <a:gd name="connsiteX38" fmla="*/ 348615 w 400050"/>
                <a:gd name="connsiteY38" fmla="*/ 120967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8" y="274320"/>
                    <a:pt x="131445" y="241935"/>
                    <a:pt x="131445" y="202882"/>
                  </a:cubicBezTo>
                  <a:cubicBezTo>
                    <a:pt x="131445" y="162877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2"/>
                  </a:cubicBezTo>
                  <a:cubicBezTo>
                    <a:pt x="274320" y="241935"/>
                    <a:pt x="242888" y="274320"/>
                    <a:pt x="202883" y="274320"/>
                  </a:cubicBezTo>
                  <a:lnTo>
                    <a:pt x="202883" y="274320"/>
                  </a:lnTo>
                  <a:close/>
                  <a:moveTo>
                    <a:pt x="348615" y="120967"/>
                  </a:move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8" y="50482"/>
                    <a:pt x="260033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2"/>
                    <a:pt x="120968" y="57150"/>
                  </a:cubicBezTo>
                  <a:lnTo>
                    <a:pt x="76200" y="41910"/>
                  </a:lnTo>
                  <a:lnTo>
                    <a:pt x="42863" y="75247"/>
                  </a:lnTo>
                  <a:lnTo>
                    <a:pt x="57150" y="120015"/>
                  </a:lnTo>
                  <a:cubicBezTo>
                    <a:pt x="50483" y="131445"/>
                    <a:pt x="45720" y="144780"/>
                    <a:pt x="41910" y="157163"/>
                  </a:cubicBezTo>
                  <a:lnTo>
                    <a:pt x="0" y="178117"/>
                  </a:lnTo>
                  <a:lnTo>
                    <a:pt x="0" y="225742"/>
                  </a:lnTo>
                  <a:lnTo>
                    <a:pt x="41910" y="246698"/>
                  </a:lnTo>
                  <a:cubicBezTo>
                    <a:pt x="45720" y="260032"/>
                    <a:pt x="50483" y="272415"/>
                    <a:pt x="57150" y="283845"/>
                  </a:cubicBezTo>
                  <a:lnTo>
                    <a:pt x="42863" y="328613"/>
                  </a:lnTo>
                  <a:lnTo>
                    <a:pt x="76200" y="361950"/>
                  </a:lnTo>
                  <a:lnTo>
                    <a:pt x="120968" y="347663"/>
                  </a:lnTo>
                  <a:cubicBezTo>
                    <a:pt x="132398" y="354330"/>
                    <a:pt x="144780" y="359092"/>
                    <a:pt x="158115" y="362903"/>
                  </a:cubicBezTo>
                  <a:lnTo>
                    <a:pt x="179070" y="404813"/>
                  </a:lnTo>
                  <a:lnTo>
                    <a:pt x="226695" y="404813"/>
                  </a:lnTo>
                  <a:lnTo>
                    <a:pt x="247650" y="362903"/>
                  </a:lnTo>
                  <a:cubicBezTo>
                    <a:pt x="260985" y="359092"/>
                    <a:pt x="273368" y="354330"/>
                    <a:pt x="284798" y="347663"/>
                  </a:cubicBezTo>
                  <a:lnTo>
                    <a:pt x="329565" y="362903"/>
                  </a:lnTo>
                  <a:lnTo>
                    <a:pt x="362903" y="328613"/>
                  </a:lnTo>
                  <a:lnTo>
                    <a:pt x="348615" y="284798"/>
                  </a:lnTo>
                  <a:cubicBezTo>
                    <a:pt x="355283" y="273367"/>
                    <a:pt x="360045" y="260985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ubicBezTo>
                    <a:pt x="360045" y="144780"/>
                    <a:pt x="355283" y="132397"/>
                    <a:pt x="348615" y="120967"/>
                  </a:cubicBez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ABBA423-9606-4179-964C-20713381AE1E}"/>
              </a:ext>
            </a:extLst>
          </p:cNvPr>
          <p:cNvSpPr txBox="1"/>
          <p:nvPr userDrawn="1"/>
        </p:nvSpPr>
        <p:spPr>
          <a:xfrm>
            <a:off x="6667714" y="1073818"/>
            <a:ext cx="7738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DUB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9FB2937-D5DE-4BA4-8932-2FA1C5348053}"/>
              </a:ext>
            </a:extLst>
          </p:cNvPr>
          <p:cNvSpPr txBox="1"/>
          <p:nvPr userDrawn="1"/>
        </p:nvSpPr>
        <p:spPr>
          <a:xfrm>
            <a:off x="787165" y="4152455"/>
            <a:ext cx="11230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CHASSIS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SUSPENSION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A570DDE-FEC7-466A-9F68-B586FF1F9D81}"/>
              </a:ext>
            </a:extLst>
          </p:cNvPr>
          <p:cNvGrpSpPr/>
          <p:nvPr userDrawn="1"/>
        </p:nvGrpSpPr>
        <p:grpSpPr>
          <a:xfrm>
            <a:off x="898698" y="3673695"/>
            <a:ext cx="922792" cy="439723"/>
            <a:chOff x="3455705" y="4776748"/>
            <a:chExt cx="4864271" cy="2317892"/>
          </a:xfrm>
        </p:grpSpPr>
        <p:pic>
          <p:nvPicPr>
            <p:cNvPr id="42" name="Graphic 41" descr="Ethernet">
              <a:extLst>
                <a:ext uri="{FF2B5EF4-FFF2-40B4-BE49-F238E27FC236}">
                  <a16:creationId xmlns:a16="http://schemas.microsoft.com/office/drawing/2014/main" xmlns="" id="{36440F97-442C-4C94-8794-24DBDB9B7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5"/>
                </a:ext>
              </a:extLst>
            </a:blip>
            <a:stretch>
              <a:fillRect/>
            </a:stretch>
          </p:blipFill>
          <p:spPr>
            <a:xfrm>
              <a:off x="3910347" y="5992721"/>
              <a:ext cx="914400" cy="914400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5C11DC07-01C5-4265-B34B-B7AEB9384AFC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838275"/>
              <a:ext cx="0" cy="74554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xmlns="" id="{4ECA3AC4-D2EE-47B3-9E9E-4B1CC6FB4E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5046" y="5838275"/>
              <a:ext cx="948690" cy="800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FCFC9A09-C4EE-4AC7-B89C-E91524103951}"/>
                </a:ext>
              </a:extLst>
            </p:cNvPr>
            <p:cNvCxnSpPr>
              <a:cxnSpLocks/>
            </p:cNvCxnSpPr>
            <p:nvPr/>
          </p:nvCxnSpPr>
          <p:spPr>
            <a:xfrm>
              <a:off x="4359339" y="5836381"/>
              <a:ext cx="622600" cy="5802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3BBB9634-6552-4661-B75D-3B7287B16B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0359" y="6439239"/>
              <a:ext cx="657990" cy="158503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C4B5B61C-8B43-45B8-B05B-5FC91B7D46D0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925741"/>
              <a:ext cx="609827" cy="35040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F742C7DB-627F-4CC3-8305-BBED3756D39F}"/>
                </a:ext>
              </a:extLst>
            </p:cNvPr>
            <p:cNvCxnSpPr>
              <a:cxnSpLocks/>
            </p:cNvCxnSpPr>
            <p:nvPr/>
          </p:nvCxnSpPr>
          <p:spPr>
            <a:xfrm>
              <a:off x="3455705" y="6569607"/>
              <a:ext cx="715691" cy="227497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D54ACBD5-5993-4813-B96C-8CDDE6A391C4}"/>
                </a:ext>
              </a:extLst>
            </p:cNvPr>
            <p:cNvCxnSpPr>
              <a:cxnSpLocks/>
            </p:cNvCxnSpPr>
            <p:nvPr/>
          </p:nvCxnSpPr>
          <p:spPr>
            <a:xfrm>
              <a:off x="4941083" y="5818729"/>
              <a:ext cx="6325" cy="46863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xmlns="" id="{2AE78CBA-67B2-417E-A53D-CBA3DDE14B8E}"/>
                </a:ext>
              </a:extLst>
            </p:cNvPr>
            <p:cNvCxnSpPr>
              <a:cxnSpLocks/>
              <a:endCxn id="63" idx="0"/>
            </p:cNvCxnSpPr>
            <p:nvPr/>
          </p:nvCxnSpPr>
          <p:spPr>
            <a:xfrm flipH="1">
              <a:off x="4512642" y="5871263"/>
              <a:ext cx="431566" cy="32902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CD4F607C-F1AE-45DB-800E-ECC0058F5995}"/>
                </a:ext>
              </a:extLst>
            </p:cNvPr>
            <p:cNvCxnSpPr>
              <a:cxnSpLocks/>
            </p:cNvCxnSpPr>
            <p:nvPr/>
          </p:nvCxnSpPr>
          <p:spPr>
            <a:xfrm>
              <a:off x="4948836" y="5878280"/>
              <a:ext cx="1645354" cy="5055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A159F647-25AA-402E-ABAB-F3F6255C958E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390809"/>
              <a:ext cx="1586025" cy="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CBD95D29-3F53-44D3-922A-B82DB534F78F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415334"/>
              <a:ext cx="1127526" cy="533565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173D91B7-B205-464E-99D8-93F36CCB1C17}"/>
                </a:ext>
              </a:extLst>
            </p:cNvPr>
            <p:cNvCxnSpPr>
              <a:cxnSpLocks/>
            </p:cNvCxnSpPr>
            <p:nvPr/>
          </p:nvCxnSpPr>
          <p:spPr>
            <a:xfrm>
              <a:off x="4900617" y="6836496"/>
              <a:ext cx="1311388" cy="13060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xmlns="" id="{7C3776C4-5F5C-4720-A428-DA7CF043F6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8792" y="6390809"/>
              <a:ext cx="465398" cy="57628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xmlns="" id="{DD60C09F-CCDB-4E51-BE1B-A5A1EA789D57}"/>
                </a:ext>
              </a:extLst>
            </p:cNvPr>
            <p:cNvCxnSpPr>
              <a:cxnSpLocks/>
            </p:cNvCxnSpPr>
            <p:nvPr/>
          </p:nvCxnSpPr>
          <p:spPr>
            <a:xfrm>
              <a:off x="6587885" y="4776748"/>
              <a:ext cx="513" cy="219035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xmlns="" id="{57629BE7-B794-437E-83AD-FA994197BE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9931" y="6948899"/>
              <a:ext cx="936172" cy="536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AACF75C1-B1B5-4BE8-B6BA-0F51A1324B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6400389"/>
              <a:ext cx="539357" cy="54851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2187F795-DAE9-41FC-82A8-A8E82D8AF9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24829" y="6400389"/>
              <a:ext cx="691585" cy="8429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xmlns="" id="{8BD7D04A-4AEA-4121-8D74-068A0A9D7A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4919146"/>
              <a:ext cx="800408" cy="129190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xmlns="" id="{ED727CA4-5B7C-46BF-9364-5837B29C08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6103" y="6914139"/>
              <a:ext cx="369751" cy="3732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xmlns="" id="{1FC529D2-A185-4138-88F7-C7360D7FCC16}"/>
                </a:ext>
              </a:extLst>
            </p:cNvPr>
            <p:cNvSpPr/>
            <p:nvPr/>
          </p:nvSpPr>
          <p:spPr>
            <a:xfrm>
              <a:off x="3971159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2412FA34-ECB3-49C2-AA68-F57399C618E8}"/>
                </a:ext>
              </a:extLst>
            </p:cNvPr>
            <p:cNvSpPr/>
            <p:nvPr/>
          </p:nvSpPr>
          <p:spPr>
            <a:xfrm>
              <a:off x="4161189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19381CBC-4D66-464E-9D51-7696F219D881}"/>
                </a:ext>
              </a:extLst>
            </p:cNvPr>
            <p:cNvSpPr/>
            <p:nvPr/>
          </p:nvSpPr>
          <p:spPr>
            <a:xfrm>
              <a:off x="7227106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0C82E64-5AB3-49E4-8B2F-99639E133367}"/>
                </a:ext>
              </a:extLst>
            </p:cNvPr>
            <p:cNvSpPr/>
            <p:nvPr/>
          </p:nvSpPr>
          <p:spPr>
            <a:xfrm>
              <a:off x="7416275" y="6200284"/>
              <a:ext cx="702902" cy="7029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66" name="Freeform: Shape 65">
            <a:extLst>
              <a:ext uri="{FF2B5EF4-FFF2-40B4-BE49-F238E27FC236}">
                <a16:creationId xmlns:a16="http://schemas.microsoft.com/office/drawing/2014/main" xmlns="" id="{9B512F5C-1195-4D37-ABB0-0FE92C5C5C2D}"/>
              </a:ext>
            </a:extLst>
          </p:cNvPr>
          <p:cNvSpPr/>
          <p:nvPr userDrawn="1"/>
        </p:nvSpPr>
        <p:spPr>
          <a:xfrm>
            <a:off x="2286232" y="3709650"/>
            <a:ext cx="979875" cy="370201"/>
          </a:xfrm>
          <a:custGeom>
            <a:avLst/>
            <a:gdLst>
              <a:gd name="connsiteX0" fmla="*/ 637367 w 2720263"/>
              <a:gd name="connsiteY0" fmla="*/ 49869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559262 w 2720263"/>
              <a:gd name="connsiteY0" fmla="*/ 45297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8273"/>
              <a:gd name="connsiteX1" fmla="*/ 363047 w 2720263"/>
              <a:gd name="connsiteY1" fmla="*/ 510125 h 1008273"/>
              <a:gd name="connsiteX2" fmla="*/ 58247 w 2720263"/>
              <a:gd name="connsiteY2" fmla="*/ 599660 h 1008273"/>
              <a:gd name="connsiteX3" fmla="*/ 71582 w 2720263"/>
              <a:gd name="connsiteY3" fmla="*/ 679670 h 1008273"/>
              <a:gd name="connsiteX4" fmla="*/ 281132 w 2720263"/>
              <a:gd name="connsiteY4" fmla="*/ 803495 h 1008273"/>
              <a:gd name="connsiteX5" fmla="*/ 153497 w 2720263"/>
              <a:gd name="connsiteY5" fmla="*/ 816830 h 1008273"/>
              <a:gd name="connsiteX6" fmla="*/ 75392 w 2720263"/>
              <a:gd name="connsiteY6" fmla="*/ 818735 h 1008273"/>
              <a:gd name="connsiteX7" fmla="*/ 8717 w 2720263"/>
              <a:gd name="connsiteY7" fmla="*/ 875885 h 1008273"/>
              <a:gd name="connsiteX8" fmla="*/ 4907 w 2720263"/>
              <a:gd name="connsiteY8" fmla="*/ 957800 h 1008273"/>
              <a:gd name="connsiteX9" fmla="*/ 46817 w 2720263"/>
              <a:gd name="connsiteY9" fmla="*/ 963515 h 1008273"/>
              <a:gd name="connsiteX10" fmla="*/ 439247 w 2720263"/>
              <a:gd name="connsiteY10" fmla="*/ 963515 h 1008273"/>
              <a:gd name="connsiteX11" fmla="*/ 530687 w 2720263"/>
              <a:gd name="connsiteY11" fmla="*/ 953990 h 1008273"/>
              <a:gd name="connsiteX12" fmla="*/ 538307 w 2720263"/>
              <a:gd name="connsiteY12" fmla="*/ 902555 h 1008273"/>
              <a:gd name="connsiteX13" fmla="*/ 616412 w 2720263"/>
              <a:gd name="connsiteY13" fmla="*/ 927320 h 1008273"/>
              <a:gd name="connsiteX14" fmla="*/ 856442 w 2720263"/>
              <a:gd name="connsiteY14" fmla="*/ 944465 h 1008273"/>
              <a:gd name="connsiteX15" fmla="*/ 1424132 w 2720263"/>
              <a:gd name="connsiteY15" fmla="*/ 1007330 h 1008273"/>
              <a:gd name="connsiteX16" fmla="*/ 2028017 w 2720263"/>
              <a:gd name="connsiteY16" fmla="*/ 978755 h 1008273"/>
              <a:gd name="connsiteX17" fmla="*/ 2134697 w 2720263"/>
              <a:gd name="connsiteY17" fmla="*/ 931130 h 1008273"/>
              <a:gd name="connsiteX18" fmla="*/ 2148032 w 2720263"/>
              <a:gd name="connsiteY18" fmla="*/ 733010 h 1008273"/>
              <a:gd name="connsiteX19" fmla="*/ 2254712 w 2720263"/>
              <a:gd name="connsiteY19" fmla="*/ 715865 h 1008273"/>
              <a:gd name="connsiteX20" fmla="*/ 2622377 w 2720263"/>
              <a:gd name="connsiteY20" fmla="*/ 710150 h 1008273"/>
              <a:gd name="connsiteX21" fmla="*/ 2704292 w 2720263"/>
              <a:gd name="connsiteY21" fmla="*/ 710150 h 1008273"/>
              <a:gd name="connsiteX22" fmla="*/ 2719532 w 2720263"/>
              <a:gd name="connsiteY22" fmla="*/ 670145 h 1008273"/>
              <a:gd name="connsiteX23" fmla="*/ 2717627 w 2720263"/>
              <a:gd name="connsiteY23" fmla="*/ 432020 h 1008273"/>
              <a:gd name="connsiteX24" fmla="*/ 2715722 w 2720263"/>
              <a:gd name="connsiteY24" fmla="*/ 123410 h 1008273"/>
              <a:gd name="connsiteX25" fmla="*/ 2704292 w 2720263"/>
              <a:gd name="connsiteY25" fmla="*/ 28160 h 1008273"/>
              <a:gd name="connsiteX26" fmla="*/ 2610947 w 2720263"/>
              <a:gd name="connsiteY26" fmla="*/ 52925 h 1008273"/>
              <a:gd name="connsiteX27" fmla="*/ 2603327 w 2720263"/>
              <a:gd name="connsiteY27" fmla="*/ 3395 h 1008273"/>
              <a:gd name="connsiteX28" fmla="*/ 2407112 w 2720263"/>
              <a:gd name="connsiteY28" fmla="*/ 5300 h 1008273"/>
              <a:gd name="connsiteX29" fmla="*/ 2210897 w 2720263"/>
              <a:gd name="connsiteY29" fmla="*/ 12920 h 1008273"/>
              <a:gd name="connsiteX30" fmla="*/ 1988012 w 2720263"/>
              <a:gd name="connsiteY30" fmla="*/ 77690 h 1008273"/>
              <a:gd name="connsiteX31" fmla="*/ 1949912 w 2720263"/>
              <a:gd name="connsiteY31" fmla="*/ 226280 h 1008273"/>
              <a:gd name="connsiteX32" fmla="*/ 1955627 w 2720263"/>
              <a:gd name="connsiteY32" fmla="*/ 733010 h 1008273"/>
              <a:gd name="connsiteX33" fmla="*/ 1839422 w 2720263"/>
              <a:gd name="connsiteY33" fmla="*/ 750155 h 1008273"/>
              <a:gd name="connsiteX34" fmla="*/ 1376507 w 2720263"/>
              <a:gd name="connsiteY34" fmla="*/ 632045 h 1008273"/>
              <a:gd name="connsiteX35" fmla="*/ 1001222 w 2720263"/>
              <a:gd name="connsiteY35" fmla="*/ 494885 h 1008273"/>
              <a:gd name="connsiteX36" fmla="*/ 888827 w 2720263"/>
              <a:gd name="connsiteY36" fmla="*/ 485360 h 1008273"/>
              <a:gd name="connsiteX0" fmla="*/ 892637 w 2720263"/>
              <a:gd name="connsiteY0" fmla="*/ 489170 h 990560"/>
              <a:gd name="connsiteX1" fmla="*/ 363047 w 2720263"/>
              <a:gd name="connsiteY1" fmla="*/ 510125 h 990560"/>
              <a:gd name="connsiteX2" fmla="*/ 58247 w 2720263"/>
              <a:gd name="connsiteY2" fmla="*/ 599660 h 990560"/>
              <a:gd name="connsiteX3" fmla="*/ 71582 w 2720263"/>
              <a:gd name="connsiteY3" fmla="*/ 679670 h 990560"/>
              <a:gd name="connsiteX4" fmla="*/ 281132 w 2720263"/>
              <a:gd name="connsiteY4" fmla="*/ 803495 h 990560"/>
              <a:gd name="connsiteX5" fmla="*/ 153497 w 2720263"/>
              <a:gd name="connsiteY5" fmla="*/ 816830 h 990560"/>
              <a:gd name="connsiteX6" fmla="*/ 75392 w 2720263"/>
              <a:gd name="connsiteY6" fmla="*/ 818735 h 990560"/>
              <a:gd name="connsiteX7" fmla="*/ 8717 w 2720263"/>
              <a:gd name="connsiteY7" fmla="*/ 875885 h 990560"/>
              <a:gd name="connsiteX8" fmla="*/ 4907 w 2720263"/>
              <a:gd name="connsiteY8" fmla="*/ 957800 h 990560"/>
              <a:gd name="connsiteX9" fmla="*/ 46817 w 2720263"/>
              <a:gd name="connsiteY9" fmla="*/ 963515 h 990560"/>
              <a:gd name="connsiteX10" fmla="*/ 439247 w 2720263"/>
              <a:gd name="connsiteY10" fmla="*/ 963515 h 990560"/>
              <a:gd name="connsiteX11" fmla="*/ 530687 w 2720263"/>
              <a:gd name="connsiteY11" fmla="*/ 953990 h 990560"/>
              <a:gd name="connsiteX12" fmla="*/ 538307 w 2720263"/>
              <a:gd name="connsiteY12" fmla="*/ 902555 h 990560"/>
              <a:gd name="connsiteX13" fmla="*/ 616412 w 2720263"/>
              <a:gd name="connsiteY13" fmla="*/ 927320 h 990560"/>
              <a:gd name="connsiteX14" fmla="*/ 856442 w 2720263"/>
              <a:gd name="connsiteY14" fmla="*/ 944465 h 990560"/>
              <a:gd name="connsiteX15" fmla="*/ 1420322 w 2720263"/>
              <a:gd name="connsiteY15" fmla="*/ 988280 h 990560"/>
              <a:gd name="connsiteX16" fmla="*/ 2028017 w 2720263"/>
              <a:gd name="connsiteY16" fmla="*/ 978755 h 990560"/>
              <a:gd name="connsiteX17" fmla="*/ 2134697 w 2720263"/>
              <a:gd name="connsiteY17" fmla="*/ 931130 h 990560"/>
              <a:gd name="connsiteX18" fmla="*/ 2148032 w 2720263"/>
              <a:gd name="connsiteY18" fmla="*/ 733010 h 990560"/>
              <a:gd name="connsiteX19" fmla="*/ 2254712 w 2720263"/>
              <a:gd name="connsiteY19" fmla="*/ 715865 h 990560"/>
              <a:gd name="connsiteX20" fmla="*/ 2622377 w 2720263"/>
              <a:gd name="connsiteY20" fmla="*/ 710150 h 990560"/>
              <a:gd name="connsiteX21" fmla="*/ 2704292 w 2720263"/>
              <a:gd name="connsiteY21" fmla="*/ 710150 h 990560"/>
              <a:gd name="connsiteX22" fmla="*/ 2719532 w 2720263"/>
              <a:gd name="connsiteY22" fmla="*/ 670145 h 990560"/>
              <a:gd name="connsiteX23" fmla="*/ 2717627 w 2720263"/>
              <a:gd name="connsiteY23" fmla="*/ 432020 h 990560"/>
              <a:gd name="connsiteX24" fmla="*/ 2715722 w 2720263"/>
              <a:gd name="connsiteY24" fmla="*/ 123410 h 990560"/>
              <a:gd name="connsiteX25" fmla="*/ 2704292 w 2720263"/>
              <a:gd name="connsiteY25" fmla="*/ 28160 h 990560"/>
              <a:gd name="connsiteX26" fmla="*/ 2610947 w 2720263"/>
              <a:gd name="connsiteY26" fmla="*/ 52925 h 990560"/>
              <a:gd name="connsiteX27" fmla="*/ 2603327 w 2720263"/>
              <a:gd name="connsiteY27" fmla="*/ 3395 h 990560"/>
              <a:gd name="connsiteX28" fmla="*/ 2407112 w 2720263"/>
              <a:gd name="connsiteY28" fmla="*/ 5300 h 990560"/>
              <a:gd name="connsiteX29" fmla="*/ 2210897 w 2720263"/>
              <a:gd name="connsiteY29" fmla="*/ 12920 h 990560"/>
              <a:gd name="connsiteX30" fmla="*/ 1988012 w 2720263"/>
              <a:gd name="connsiteY30" fmla="*/ 77690 h 990560"/>
              <a:gd name="connsiteX31" fmla="*/ 1949912 w 2720263"/>
              <a:gd name="connsiteY31" fmla="*/ 226280 h 990560"/>
              <a:gd name="connsiteX32" fmla="*/ 1955627 w 2720263"/>
              <a:gd name="connsiteY32" fmla="*/ 733010 h 990560"/>
              <a:gd name="connsiteX33" fmla="*/ 1839422 w 2720263"/>
              <a:gd name="connsiteY33" fmla="*/ 750155 h 990560"/>
              <a:gd name="connsiteX34" fmla="*/ 1376507 w 2720263"/>
              <a:gd name="connsiteY34" fmla="*/ 632045 h 990560"/>
              <a:gd name="connsiteX35" fmla="*/ 1001222 w 2720263"/>
              <a:gd name="connsiteY35" fmla="*/ 494885 h 990560"/>
              <a:gd name="connsiteX36" fmla="*/ 888827 w 2720263"/>
              <a:gd name="connsiteY36" fmla="*/ 485360 h 990560"/>
              <a:gd name="connsiteX0" fmla="*/ 892637 w 2724293"/>
              <a:gd name="connsiteY0" fmla="*/ 489170 h 990560"/>
              <a:gd name="connsiteX1" fmla="*/ 363047 w 2724293"/>
              <a:gd name="connsiteY1" fmla="*/ 510125 h 990560"/>
              <a:gd name="connsiteX2" fmla="*/ 58247 w 2724293"/>
              <a:gd name="connsiteY2" fmla="*/ 599660 h 990560"/>
              <a:gd name="connsiteX3" fmla="*/ 71582 w 2724293"/>
              <a:gd name="connsiteY3" fmla="*/ 679670 h 990560"/>
              <a:gd name="connsiteX4" fmla="*/ 281132 w 2724293"/>
              <a:gd name="connsiteY4" fmla="*/ 803495 h 990560"/>
              <a:gd name="connsiteX5" fmla="*/ 153497 w 2724293"/>
              <a:gd name="connsiteY5" fmla="*/ 816830 h 990560"/>
              <a:gd name="connsiteX6" fmla="*/ 75392 w 2724293"/>
              <a:gd name="connsiteY6" fmla="*/ 818735 h 990560"/>
              <a:gd name="connsiteX7" fmla="*/ 8717 w 2724293"/>
              <a:gd name="connsiteY7" fmla="*/ 875885 h 990560"/>
              <a:gd name="connsiteX8" fmla="*/ 4907 w 2724293"/>
              <a:gd name="connsiteY8" fmla="*/ 957800 h 990560"/>
              <a:gd name="connsiteX9" fmla="*/ 46817 w 2724293"/>
              <a:gd name="connsiteY9" fmla="*/ 963515 h 990560"/>
              <a:gd name="connsiteX10" fmla="*/ 439247 w 2724293"/>
              <a:gd name="connsiteY10" fmla="*/ 963515 h 990560"/>
              <a:gd name="connsiteX11" fmla="*/ 530687 w 2724293"/>
              <a:gd name="connsiteY11" fmla="*/ 953990 h 990560"/>
              <a:gd name="connsiteX12" fmla="*/ 538307 w 2724293"/>
              <a:gd name="connsiteY12" fmla="*/ 902555 h 990560"/>
              <a:gd name="connsiteX13" fmla="*/ 616412 w 2724293"/>
              <a:gd name="connsiteY13" fmla="*/ 927320 h 990560"/>
              <a:gd name="connsiteX14" fmla="*/ 856442 w 2724293"/>
              <a:gd name="connsiteY14" fmla="*/ 944465 h 990560"/>
              <a:gd name="connsiteX15" fmla="*/ 1420322 w 2724293"/>
              <a:gd name="connsiteY15" fmla="*/ 988280 h 990560"/>
              <a:gd name="connsiteX16" fmla="*/ 2028017 w 2724293"/>
              <a:gd name="connsiteY16" fmla="*/ 978755 h 990560"/>
              <a:gd name="connsiteX17" fmla="*/ 2134697 w 2724293"/>
              <a:gd name="connsiteY17" fmla="*/ 931130 h 990560"/>
              <a:gd name="connsiteX18" fmla="*/ 2148032 w 2724293"/>
              <a:gd name="connsiteY18" fmla="*/ 733010 h 990560"/>
              <a:gd name="connsiteX19" fmla="*/ 2254712 w 2724293"/>
              <a:gd name="connsiteY19" fmla="*/ 715865 h 990560"/>
              <a:gd name="connsiteX20" fmla="*/ 2509982 w 2724293"/>
              <a:gd name="connsiteY20" fmla="*/ 713960 h 990560"/>
              <a:gd name="connsiteX21" fmla="*/ 2704292 w 2724293"/>
              <a:gd name="connsiteY21" fmla="*/ 710150 h 990560"/>
              <a:gd name="connsiteX22" fmla="*/ 2719532 w 2724293"/>
              <a:gd name="connsiteY22" fmla="*/ 670145 h 990560"/>
              <a:gd name="connsiteX23" fmla="*/ 2717627 w 2724293"/>
              <a:gd name="connsiteY23" fmla="*/ 432020 h 990560"/>
              <a:gd name="connsiteX24" fmla="*/ 2715722 w 2724293"/>
              <a:gd name="connsiteY24" fmla="*/ 123410 h 990560"/>
              <a:gd name="connsiteX25" fmla="*/ 2704292 w 2724293"/>
              <a:gd name="connsiteY25" fmla="*/ 28160 h 990560"/>
              <a:gd name="connsiteX26" fmla="*/ 2610947 w 2724293"/>
              <a:gd name="connsiteY26" fmla="*/ 52925 h 990560"/>
              <a:gd name="connsiteX27" fmla="*/ 2603327 w 2724293"/>
              <a:gd name="connsiteY27" fmla="*/ 3395 h 990560"/>
              <a:gd name="connsiteX28" fmla="*/ 2407112 w 2724293"/>
              <a:gd name="connsiteY28" fmla="*/ 5300 h 990560"/>
              <a:gd name="connsiteX29" fmla="*/ 2210897 w 2724293"/>
              <a:gd name="connsiteY29" fmla="*/ 12920 h 990560"/>
              <a:gd name="connsiteX30" fmla="*/ 1988012 w 2724293"/>
              <a:gd name="connsiteY30" fmla="*/ 77690 h 990560"/>
              <a:gd name="connsiteX31" fmla="*/ 1949912 w 2724293"/>
              <a:gd name="connsiteY31" fmla="*/ 226280 h 990560"/>
              <a:gd name="connsiteX32" fmla="*/ 1955627 w 2724293"/>
              <a:gd name="connsiteY32" fmla="*/ 733010 h 990560"/>
              <a:gd name="connsiteX33" fmla="*/ 1839422 w 2724293"/>
              <a:gd name="connsiteY33" fmla="*/ 750155 h 990560"/>
              <a:gd name="connsiteX34" fmla="*/ 1376507 w 2724293"/>
              <a:gd name="connsiteY34" fmla="*/ 632045 h 990560"/>
              <a:gd name="connsiteX35" fmla="*/ 1001222 w 2724293"/>
              <a:gd name="connsiteY35" fmla="*/ 494885 h 990560"/>
              <a:gd name="connsiteX36" fmla="*/ 888827 w 2724293"/>
              <a:gd name="connsiteY36" fmla="*/ 485360 h 990560"/>
              <a:gd name="connsiteX0" fmla="*/ 892637 w 2727379"/>
              <a:gd name="connsiteY0" fmla="*/ 489170 h 990560"/>
              <a:gd name="connsiteX1" fmla="*/ 363047 w 2727379"/>
              <a:gd name="connsiteY1" fmla="*/ 510125 h 990560"/>
              <a:gd name="connsiteX2" fmla="*/ 58247 w 2727379"/>
              <a:gd name="connsiteY2" fmla="*/ 599660 h 990560"/>
              <a:gd name="connsiteX3" fmla="*/ 71582 w 2727379"/>
              <a:gd name="connsiteY3" fmla="*/ 679670 h 990560"/>
              <a:gd name="connsiteX4" fmla="*/ 281132 w 2727379"/>
              <a:gd name="connsiteY4" fmla="*/ 803495 h 990560"/>
              <a:gd name="connsiteX5" fmla="*/ 153497 w 2727379"/>
              <a:gd name="connsiteY5" fmla="*/ 816830 h 990560"/>
              <a:gd name="connsiteX6" fmla="*/ 75392 w 2727379"/>
              <a:gd name="connsiteY6" fmla="*/ 818735 h 990560"/>
              <a:gd name="connsiteX7" fmla="*/ 8717 w 2727379"/>
              <a:gd name="connsiteY7" fmla="*/ 875885 h 990560"/>
              <a:gd name="connsiteX8" fmla="*/ 4907 w 2727379"/>
              <a:gd name="connsiteY8" fmla="*/ 957800 h 990560"/>
              <a:gd name="connsiteX9" fmla="*/ 46817 w 2727379"/>
              <a:gd name="connsiteY9" fmla="*/ 963515 h 990560"/>
              <a:gd name="connsiteX10" fmla="*/ 439247 w 2727379"/>
              <a:gd name="connsiteY10" fmla="*/ 963515 h 990560"/>
              <a:gd name="connsiteX11" fmla="*/ 530687 w 2727379"/>
              <a:gd name="connsiteY11" fmla="*/ 953990 h 990560"/>
              <a:gd name="connsiteX12" fmla="*/ 538307 w 2727379"/>
              <a:gd name="connsiteY12" fmla="*/ 902555 h 990560"/>
              <a:gd name="connsiteX13" fmla="*/ 616412 w 2727379"/>
              <a:gd name="connsiteY13" fmla="*/ 927320 h 990560"/>
              <a:gd name="connsiteX14" fmla="*/ 856442 w 2727379"/>
              <a:gd name="connsiteY14" fmla="*/ 944465 h 990560"/>
              <a:gd name="connsiteX15" fmla="*/ 1420322 w 2727379"/>
              <a:gd name="connsiteY15" fmla="*/ 988280 h 990560"/>
              <a:gd name="connsiteX16" fmla="*/ 2028017 w 2727379"/>
              <a:gd name="connsiteY16" fmla="*/ 978755 h 990560"/>
              <a:gd name="connsiteX17" fmla="*/ 2134697 w 2727379"/>
              <a:gd name="connsiteY17" fmla="*/ 931130 h 990560"/>
              <a:gd name="connsiteX18" fmla="*/ 2148032 w 2727379"/>
              <a:gd name="connsiteY18" fmla="*/ 733010 h 990560"/>
              <a:gd name="connsiteX19" fmla="*/ 2254712 w 2727379"/>
              <a:gd name="connsiteY19" fmla="*/ 715865 h 990560"/>
              <a:gd name="connsiteX20" fmla="*/ 2509982 w 2727379"/>
              <a:gd name="connsiteY20" fmla="*/ 713960 h 990560"/>
              <a:gd name="connsiteX21" fmla="*/ 2607137 w 2727379"/>
              <a:gd name="connsiteY21" fmla="*/ 710150 h 990560"/>
              <a:gd name="connsiteX22" fmla="*/ 2719532 w 2727379"/>
              <a:gd name="connsiteY22" fmla="*/ 670145 h 990560"/>
              <a:gd name="connsiteX23" fmla="*/ 2717627 w 2727379"/>
              <a:gd name="connsiteY23" fmla="*/ 432020 h 990560"/>
              <a:gd name="connsiteX24" fmla="*/ 2715722 w 2727379"/>
              <a:gd name="connsiteY24" fmla="*/ 123410 h 990560"/>
              <a:gd name="connsiteX25" fmla="*/ 2704292 w 2727379"/>
              <a:gd name="connsiteY25" fmla="*/ 28160 h 990560"/>
              <a:gd name="connsiteX26" fmla="*/ 2610947 w 2727379"/>
              <a:gd name="connsiteY26" fmla="*/ 52925 h 990560"/>
              <a:gd name="connsiteX27" fmla="*/ 2603327 w 2727379"/>
              <a:gd name="connsiteY27" fmla="*/ 3395 h 990560"/>
              <a:gd name="connsiteX28" fmla="*/ 2407112 w 2727379"/>
              <a:gd name="connsiteY28" fmla="*/ 5300 h 990560"/>
              <a:gd name="connsiteX29" fmla="*/ 2210897 w 2727379"/>
              <a:gd name="connsiteY29" fmla="*/ 12920 h 990560"/>
              <a:gd name="connsiteX30" fmla="*/ 1988012 w 2727379"/>
              <a:gd name="connsiteY30" fmla="*/ 77690 h 990560"/>
              <a:gd name="connsiteX31" fmla="*/ 1949912 w 2727379"/>
              <a:gd name="connsiteY31" fmla="*/ 226280 h 990560"/>
              <a:gd name="connsiteX32" fmla="*/ 1955627 w 2727379"/>
              <a:gd name="connsiteY32" fmla="*/ 733010 h 990560"/>
              <a:gd name="connsiteX33" fmla="*/ 1839422 w 2727379"/>
              <a:gd name="connsiteY33" fmla="*/ 750155 h 990560"/>
              <a:gd name="connsiteX34" fmla="*/ 1376507 w 2727379"/>
              <a:gd name="connsiteY34" fmla="*/ 632045 h 990560"/>
              <a:gd name="connsiteX35" fmla="*/ 1001222 w 2727379"/>
              <a:gd name="connsiteY35" fmla="*/ 494885 h 990560"/>
              <a:gd name="connsiteX36" fmla="*/ 888827 w 2727379"/>
              <a:gd name="connsiteY36" fmla="*/ 485360 h 990560"/>
              <a:gd name="connsiteX0" fmla="*/ 892637 w 2724400"/>
              <a:gd name="connsiteY0" fmla="*/ 489170 h 990560"/>
              <a:gd name="connsiteX1" fmla="*/ 363047 w 2724400"/>
              <a:gd name="connsiteY1" fmla="*/ 510125 h 990560"/>
              <a:gd name="connsiteX2" fmla="*/ 58247 w 2724400"/>
              <a:gd name="connsiteY2" fmla="*/ 599660 h 990560"/>
              <a:gd name="connsiteX3" fmla="*/ 71582 w 2724400"/>
              <a:gd name="connsiteY3" fmla="*/ 679670 h 990560"/>
              <a:gd name="connsiteX4" fmla="*/ 281132 w 2724400"/>
              <a:gd name="connsiteY4" fmla="*/ 803495 h 990560"/>
              <a:gd name="connsiteX5" fmla="*/ 153497 w 2724400"/>
              <a:gd name="connsiteY5" fmla="*/ 816830 h 990560"/>
              <a:gd name="connsiteX6" fmla="*/ 75392 w 2724400"/>
              <a:gd name="connsiteY6" fmla="*/ 818735 h 990560"/>
              <a:gd name="connsiteX7" fmla="*/ 8717 w 2724400"/>
              <a:gd name="connsiteY7" fmla="*/ 875885 h 990560"/>
              <a:gd name="connsiteX8" fmla="*/ 4907 w 2724400"/>
              <a:gd name="connsiteY8" fmla="*/ 957800 h 990560"/>
              <a:gd name="connsiteX9" fmla="*/ 46817 w 2724400"/>
              <a:gd name="connsiteY9" fmla="*/ 963515 h 990560"/>
              <a:gd name="connsiteX10" fmla="*/ 439247 w 2724400"/>
              <a:gd name="connsiteY10" fmla="*/ 963515 h 990560"/>
              <a:gd name="connsiteX11" fmla="*/ 530687 w 2724400"/>
              <a:gd name="connsiteY11" fmla="*/ 953990 h 990560"/>
              <a:gd name="connsiteX12" fmla="*/ 538307 w 2724400"/>
              <a:gd name="connsiteY12" fmla="*/ 902555 h 990560"/>
              <a:gd name="connsiteX13" fmla="*/ 616412 w 2724400"/>
              <a:gd name="connsiteY13" fmla="*/ 927320 h 990560"/>
              <a:gd name="connsiteX14" fmla="*/ 856442 w 2724400"/>
              <a:gd name="connsiteY14" fmla="*/ 944465 h 990560"/>
              <a:gd name="connsiteX15" fmla="*/ 1420322 w 2724400"/>
              <a:gd name="connsiteY15" fmla="*/ 988280 h 990560"/>
              <a:gd name="connsiteX16" fmla="*/ 2028017 w 2724400"/>
              <a:gd name="connsiteY16" fmla="*/ 978755 h 990560"/>
              <a:gd name="connsiteX17" fmla="*/ 2134697 w 2724400"/>
              <a:gd name="connsiteY17" fmla="*/ 931130 h 990560"/>
              <a:gd name="connsiteX18" fmla="*/ 2148032 w 2724400"/>
              <a:gd name="connsiteY18" fmla="*/ 733010 h 990560"/>
              <a:gd name="connsiteX19" fmla="*/ 2254712 w 2724400"/>
              <a:gd name="connsiteY19" fmla="*/ 715865 h 990560"/>
              <a:gd name="connsiteX20" fmla="*/ 2509982 w 2724400"/>
              <a:gd name="connsiteY20" fmla="*/ 713960 h 990560"/>
              <a:gd name="connsiteX21" fmla="*/ 2607137 w 2724400"/>
              <a:gd name="connsiteY21" fmla="*/ 710150 h 990560"/>
              <a:gd name="connsiteX22" fmla="*/ 2624282 w 2724400"/>
              <a:gd name="connsiteY22" fmla="*/ 611090 h 990560"/>
              <a:gd name="connsiteX23" fmla="*/ 2717627 w 2724400"/>
              <a:gd name="connsiteY23" fmla="*/ 432020 h 990560"/>
              <a:gd name="connsiteX24" fmla="*/ 2715722 w 2724400"/>
              <a:gd name="connsiteY24" fmla="*/ 123410 h 990560"/>
              <a:gd name="connsiteX25" fmla="*/ 2704292 w 2724400"/>
              <a:gd name="connsiteY25" fmla="*/ 28160 h 990560"/>
              <a:gd name="connsiteX26" fmla="*/ 2610947 w 2724400"/>
              <a:gd name="connsiteY26" fmla="*/ 52925 h 990560"/>
              <a:gd name="connsiteX27" fmla="*/ 2603327 w 2724400"/>
              <a:gd name="connsiteY27" fmla="*/ 3395 h 990560"/>
              <a:gd name="connsiteX28" fmla="*/ 2407112 w 2724400"/>
              <a:gd name="connsiteY28" fmla="*/ 5300 h 990560"/>
              <a:gd name="connsiteX29" fmla="*/ 2210897 w 2724400"/>
              <a:gd name="connsiteY29" fmla="*/ 12920 h 990560"/>
              <a:gd name="connsiteX30" fmla="*/ 1988012 w 2724400"/>
              <a:gd name="connsiteY30" fmla="*/ 77690 h 990560"/>
              <a:gd name="connsiteX31" fmla="*/ 1949912 w 2724400"/>
              <a:gd name="connsiteY31" fmla="*/ 226280 h 990560"/>
              <a:gd name="connsiteX32" fmla="*/ 1955627 w 2724400"/>
              <a:gd name="connsiteY32" fmla="*/ 733010 h 990560"/>
              <a:gd name="connsiteX33" fmla="*/ 1839422 w 2724400"/>
              <a:gd name="connsiteY33" fmla="*/ 750155 h 990560"/>
              <a:gd name="connsiteX34" fmla="*/ 1376507 w 2724400"/>
              <a:gd name="connsiteY34" fmla="*/ 632045 h 990560"/>
              <a:gd name="connsiteX35" fmla="*/ 1001222 w 2724400"/>
              <a:gd name="connsiteY35" fmla="*/ 494885 h 990560"/>
              <a:gd name="connsiteX36" fmla="*/ 888827 w 2724400"/>
              <a:gd name="connsiteY36" fmla="*/ 485360 h 990560"/>
              <a:gd name="connsiteX0" fmla="*/ 892637 w 2722730"/>
              <a:gd name="connsiteY0" fmla="*/ 489170 h 990560"/>
              <a:gd name="connsiteX1" fmla="*/ 363047 w 2722730"/>
              <a:gd name="connsiteY1" fmla="*/ 510125 h 990560"/>
              <a:gd name="connsiteX2" fmla="*/ 58247 w 2722730"/>
              <a:gd name="connsiteY2" fmla="*/ 599660 h 990560"/>
              <a:gd name="connsiteX3" fmla="*/ 71582 w 2722730"/>
              <a:gd name="connsiteY3" fmla="*/ 679670 h 990560"/>
              <a:gd name="connsiteX4" fmla="*/ 281132 w 2722730"/>
              <a:gd name="connsiteY4" fmla="*/ 803495 h 990560"/>
              <a:gd name="connsiteX5" fmla="*/ 153497 w 2722730"/>
              <a:gd name="connsiteY5" fmla="*/ 816830 h 990560"/>
              <a:gd name="connsiteX6" fmla="*/ 75392 w 2722730"/>
              <a:gd name="connsiteY6" fmla="*/ 818735 h 990560"/>
              <a:gd name="connsiteX7" fmla="*/ 8717 w 2722730"/>
              <a:gd name="connsiteY7" fmla="*/ 875885 h 990560"/>
              <a:gd name="connsiteX8" fmla="*/ 4907 w 2722730"/>
              <a:gd name="connsiteY8" fmla="*/ 957800 h 990560"/>
              <a:gd name="connsiteX9" fmla="*/ 46817 w 2722730"/>
              <a:gd name="connsiteY9" fmla="*/ 963515 h 990560"/>
              <a:gd name="connsiteX10" fmla="*/ 439247 w 2722730"/>
              <a:gd name="connsiteY10" fmla="*/ 963515 h 990560"/>
              <a:gd name="connsiteX11" fmla="*/ 530687 w 2722730"/>
              <a:gd name="connsiteY11" fmla="*/ 953990 h 990560"/>
              <a:gd name="connsiteX12" fmla="*/ 538307 w 2722730"/>
              <a:gd name="connsiteY12" fmla="*/ 902555 h 990560"/>
              <a:gd name="connsiteX13" fmla="*/ 616412 w 2722730"/>
              <a:gd name="connsiteY13" fmla="*/ 927320 h 990560"/>
              <a:gd name="connsiteX14" fmla="*/ 856442 w 2722730"/>
              <a:gd name="connsiteY14" fmla="*/ 944465 h 990560"/>
              <a:gd name="connsiteX15" fmla="*/ 1420322 w 2722730"/>
              <a:gd name="connsiteY15" fmla="*/ 988280 h 990560"/>
              <a:gd name="connsiteX16" fmla="*/ 2028017 w 2722730"/>
              <a:gd name="connsiteY16" fmla="*/ 978755 h 990560"/>
              <a:gd name="connsiteX17" fmla="*/ 2134697 w 2722730"/>
              <a:gd name="connsiteY17" fmla="*/ 931130 h 990560"/>
              <a:gd name="connsiteX18" fmla="*/ 2148032 w 2722730"/>
              <a:gd name="connsiteY18" fmla="*/ 733010 h 990560"/>
              <a:gd name="connsiteX19" fmla="*/ 2254712 w 2722730"/>
              <a:gd name="connsiteY19" fmla="*/ 715865 h 990560"/>
              <a:gd name="connsiteX20" fmla="*/ 2509982 w 2722730"/>
              <a:gd name="connsiteY20" fmla="*/ 713960 h 990560"/>
              <a:gd name="connsiteX21" fmla="*/ 2607137 w 2722730"/>
              <a:gd name="connsiteY21" fmla="*/ 710150 h 990560"/>
              <a:gd name="connsiteX22" fmla="*/ 2624282 w 2722730"/>
              <a:gd name="connsiteY22" fmla="*/ 611090 h 990560"/>
              <a:gd name="connsiteX23" fmla="*/ 2622377 w 2722730"/>
              <a:gd name="connsiteY23" fmla="*/ 386300 h 990560"/>
              <a:gd name="connsiteX24" fmla="*/ 2715722 w 2722730"/>
              <a:gd name="connsiteY24" fmla="*/ 123410 h 990560"/>
              <a:gd name="connsiteX25" fmla="*/ 2704292 w 2722730"/>
              <a:gd name="connsiteY25" fmla="*/ 28160 h 990560"/>
              <a:gd name="connsiteX26" fmla="*/ 2610947 w 2722730"/>
              <a:gd name="connsiteY26" fmla="*/ 52925 h 990560"/>
              <a:gd name="connsiteX27" fmla="*/ 2603327 w 2722730"/>
              <a:gd name="connsiteY27" fmla="*/ 3395 h 990560"/>
              <a:gd name="connsiteX28" fmla="*/ 2407112 w 2722730"/>
              <a:gd name="connsiteY28" fmla="*/ 5300 h 990560"/>
              <a:gd name="connsiteX29" fmla="*/ 2210897 w 2722730"/>
              <a:gd name="connsiteY29" fmla="*/ 12920 h 990560"/>
              <a:gd name="connsiteX30" fmla="*/ 1988012 w 2722730"/>
              <a:gd name="connsiteY30" fmla="*/ 77690 h 990560"/>
              <a:gd name="connsiteX31" fmla="*/ 1949912 w 2722730"/>
              <a:gd name="connsiteY31" fmla="*/ 226280 h 990560"/>
              <a:gd name="connsiteX32" fmla="*/ 1955627 w 2722730"/>
              <a:gd name="connsiteY32" fmla="*/ 733010 h 990560"/>
              <a:gd name="connsiteX33" fmla="*/ 1839422 w 2722730"/>
              <a:gd name="connsiteY33" fmla="*/ 750155 h 990560"/>
              <a:gd name="connsiteX34" fmla="*/ 1376507 w 2722730"/>
              <a:gd name="connsiteY34" fmla="*/ 632045 h 990560"/>
              <a:gd name="connsiteX35" fmla="*/ 1001222 w 2722730"/>
              <a:gd name="connsiteY35" fmla="*/ 494885 h 990560"/>
              <a:gd name="connsiteX36" fmla="*/ 888827 w 2722730"/>
              <a:gd name="connsiteY36" fmla="*/ 485360 h 990560"/>
              <a:gd name="connsiteX0" fmla="*/ 892637 w 2704300"/>
              <a:gd name="connsiteY0" fmla="*/ 489170 h 990560"/>
              <a:gd name="connsiteX1" fmla="*/ 363047 w 2704300"/>
              <a:gd name="connsiteY1" fmla="*/ 510125 h 990560"/>
              <a:gd name="connsiteX2" fmla="*/ 58247 w 2704300"/>
              <a:gd name="connsiteY2" fmla="*/ 599660 h 990560"/>
              <a:gd name="connsiteX3" fmla="*/ 71582 w 2704300"/>
              <a:gd name="connsiteY3" fmla="*/ 679670 h 990560"/>
              <a:gd name="connsiteX4" fmla="*/ 281132 w 2704300"/>
              <a:gd name="connsiteY4" fmla="*/ 803495 h 990560"/>
              <a:gd name="connsiteX5" fmla="*/ 153497 w 2704300"/>
              <a:gd name="connsiteY5" fmla="*/ 816830 h 990560"/>
              <a:gd name="connsiteX6" fmla="*/ 75392 w 2704300"/>
              <a:gd name="connsiteY6" fmla="*/ 818735 h 990560"/>
              <a:gd name="connsiteX7" fmla="*/ 8717 w 2704300"/>
              <a:gd name="connsiteY7" fmla="*/ 875885 h 990560"/>
              <a:gd name="connsiteX8" fmla="*/ 4907 w 2704300"/>
              <a:gd name="connsiteY8" fmla="*/ 957800 h 990560"/>
              <a:gd name="connsiteX9" fmla="*/ 46817 w 2704300"/>
              <a:gd name="connsiteY9" fmla="*/ 963515 h 990560"/>
              <a:gd name="connsiteX10" fmla="*/ 439247 w 2704300"/>
              <a:gd name="connsiteY10" fmla="*/ 963515 h 990560"/>
              <a:gd name="connsiteX11" fmla="*/ 530687 w 2704300"/>
              <a:gd name="connsiteY11" fmla="*/ 953990 h 990560"/>
              <a:gd name="connsiteX12" fmla="*/ 538307 w 2704300"/>
              <a:gd name="connsiteY12" fmla="*/ 902555 h 990560"/>
              <a:gd name="connsiteX13" fmla="*/ 616412 w 2704300"/>
              <a:gd name="connsiteY13" fmla="*/ 927320 h 990560"/>
              <a:gd name="connsiteX14" fmla="*/ 856442 w 2704300"/>
              <a:gd name="connsiteY14" fmla="*/ 944465 h 990560"/>
              <a:gd name="connsiteX15" fmla="*/ 1420322 w 2704300"/>
              <a:gd name="connsiteY15" fmla="*/ 988280 h 990560"/>
              <a:gd name="connsiteX16" fmla="*/ 2028017 w 2704300"/>
              <a:gd name="connsiteY16" fmla="*/ 978755 h 990560"/>
              <a:gd name="connsiteX17" fmla="*/ 2134697 w 2704300"/>
              <a:gd name="connsiteY17" fmla="*/ 931130 h 990560"/>
              <a:gd name="connsiteX18" fmla="*/ 2148032 w 2704300"/>
              <a:gd name="connsiteY18" fmla="*/ 733010 h 990560"/>
              <a:gd name="connsiteX19" fmla="*/ 2254712 w 2704300"/>
              <a:gd name="connsiteY19" fmla="*/ 715865 h 990560"/>
              <a:gd name="connsiteX20" fmla="*/ 2509982 w 2704300"/>
              <a:gd name="connsiteY20" fmla="*/ 713960 h 990560"/>
              <a:gd name="connsiteX21" fmla="*/ 2607137 w 2704300"/>
              <a:gd name="connsiteY21" fmla="*/ 710150 h 990560"/>
              <a:gd name="connsiteX22" fmla="*/ 2624282 w 2704300"/>
              <a:gd name="connsiteY22" fmla="*/ 611090 h 990560"/>
              <a:gd name="connsiteX23" fmla="*/ 2622377 w 2704300"/>
              <a:gd name="connsiteY23" fmla="*/ 386300 h 990560"/>
              <a:gd name="connsiteX24" fmla="*/ 2616662 w 2704300"/>
              <a:gd name="connsiteY24" fmla="*/ 121505 h 990560"/>
              <a:gd name="connsiteX25" fmla="*/ 2704292 w 2704300"/>
              <a:gd name="connsiteY25" fmla="*/ 28160 h 990560"/>
              <a:gd name="connsiteX26" fmla="*/ 2610947 w 2704300"/>
              <a:gd name="connsiteY26" fmla="*/ 52925 h 990560"/>
              <a:gd name="connsiteX27" fmla="*/ 2603327 w 2704300"/>
              <a:gd name="connsiteY27" fmla="*/ 3395 h 990560"/>
              <a:gd name="connsiteX28" fmla="*/ 2407112 w 2704300"/>
              <a:gd name="connsiteY28" fmla="*/ 5300 h 990560"/>
              <a:gd name="connsiteX29" fmla="*/ 2210897 w 2704300"/>
              <a:gd name="connsiteY29" fmla="*/ 12920 h 990560"/>
              <a:gd name="connsiteX30" fmla="*/ 1988012 w 2704300"/>
              <a:gd name="connsiteY30" fmla="*/ 77690 h 990560"/>
              <a:gd name="connsiteX31" fmla="*/ 1949912 w 2704300"/>
              <a:gd name="connsiteY31" fmla="*/ 226280 h 990560"/>
              <a:gd name="connsiteX32" fmla="*/ 1955627 w 2704300"/>
              <a:gd name="connsiteY32" fmla="*/ 733010 h 990560"/>
              <a:gd name="connsiteX33" fmla="*/ 1839422 w 2704300"/>
              <a:gd name="connsiteY33" fmla="*/ 750155 h 990560"/>
              <a:gd name="connsiteX34" fmla="*/ 1376507 w 2704300"/>
              <a:gd name="connsiteY34" fmla="*/ 632045 h 990560"/>
              <a:gd name="connsiteX35" fmla="*/ 1001222 w 2704300"/>
              <a:gd name="connsiteY35" fmla="*/ 494885 h 990560"/>
              <a:gd name="connsiteX36" fmla="*/ 888827 w 2704300"/>
              <a:gd name="connsiteY36" fmla="*/ 485360 h 990560"/>
              <a:gd name="connsiteX0" fmla="*/ 892637 w 2628148"/>
              <a:gd name="connsiteY0" fmla="*/ 489170 h 990560"/>
              <a:gd name="connsiteX1" fmla="*/ 363047 w 2628148"/>
              <a:gd name="connsiteY1" fmla="*/ 510125 h 990560"/>
              <a:gd name="connsiteX2" fmla="*/ 58247 w 2628148"/>
              <a:gd name="connsiteY2" fmla="*/ 599660 h 990560"/>
              <a:gd name="connsiteX3" fmla="*/ 71582 w 2628148"/>
              <a:gd name="connsiteY3" fmla="*/ 679670 h 990560"/>
              <a:gd name="connsiteX4" fmla="*/ 281132 w 2628148"/>
              <a:gd name="connsiteY4" fmla="*/ 803495 h 990560"/>
              <a:gd name="connsiteX5" fmla="*/ 153497 w 2628148"/>
              <a:gd name="connsiteY5" fmla="*/ 816830 h 990560"/>
              <a:gd name="connsiteX6" fmla="*/ 75392 w 2628148"/>
              <a:gd name="connsiteY6" fmla="*/ 818735 h 990560"/>
              <a:gd name="connsiteX7" fmla="*/ 8717 w 2628148"/>
              <a:gd name="connsiteY7" fmla="*/ 875885 h 990560"/>
              <a:gd name="connsiteX8" fmla="*/ 4907 w 2628148"/>
              <a:gd name="connsiteY8" fmla="*/ 957800 h 990560"/>
              <a:gd name="connsiteX9" fmla="*/ 46817 w 2628148"/>
              <a:gd name="connsiteY9" fmla="*/ 963515 h 990560"/>
              <a:gd name="connsiteX10" fmla="*/ 439247 w 2628148"/>
              <a:gd name="connsiteY10" fmla="*/ 963515 h 990560"/>
              <a:gd name="connsiteX11" fmla="*/ 530687 w 2628148"/>
              <a:gd name="connsiteY11" fmla="*/ 953990 h 990560"/>
              <a:gd name="connsiteX12" fmla="*/ 538307 w 2628148"/>
              <a:gd name="connsiteY12" fmla="*/ 902555 h 990560"/>
              <a:gd name="connsiteX13" fmla="*/ 616412 w 2628148"/>
              <a:gd name="connsiteY13" fmla="*/ 927320 h 990560"/>
              <a:gd name="connsiteX14" fmla="*/ 856442 w 2628148"/>
              <a:gd name="connsiteY14" fmla="*/ 944465 h 990560"/>
              <a:gd name="connsiteX15" fmla="*/ 1420322 w 2628148"/>
              <a:gd name="connsiteY15" fmla="*/ 988280 h 990560"/>
              <a:gd name="connsiteX16" fmla="*/ 2028017 w 2628148"/>
              <a:gd name="connsiteY16" fmla="*/ 978755 h 990560"/>
              <a:gd name="connsiteX17" fmla="*/ 2134697 w 2628148"/>
              <a:gd name="connsiteY17" fmla="*/ 931130 h 990560"/>
              <a:gd name="connsiteX18" fmla="*/ 2148032 w 2628148"/>
              <a:gd name="connsiteY18" fmla="*/ 733010 h 990560"/>
              <a:gd name="connsiteX19" fmla="*/ 2254712 w 2628148"/>
              <a:gd name="connsiteY19" fmla="*/ 715865 h 990560"/>
              <a:gd name="connsiteX20" fmla="*/ 2509982 w 2628148"/>
              <a:gd name="connsiteY20" fmla="*/ 713960 h 990560"/>
              <a:gd name="connsiteX21" fmla="*/ 2607137 w 2628148"/>
              <a:gd name="connsiteY21" fmla="*/ 710150 h 990560"/>
              <a:gd name="connsiteX22" fmla="*/ 2624282 w 2628148"/>
              <a:gd name="connsiteY22" fmla="*/ 611090 h 990560"/>
              <a:gd name="connsiteX23" fmla="*/ 2622377 w 2628148"/>
              <a:gd name="connsiteY23" fmla="*/ 386300 h 990560"/>
              <a:gd name="connsiteX24" fmla="*/ 2616662 w 2628148"/>
              <a:gd name="connsiteY24" fmla="*/ 121505 h 990560"/>
              <a:gd name="connsiteX25" fmla="*/ 2628092 w 2628148"/>
              <a:gd name="connsiteY25" fmla="*/ 49115 h 990560"/>
              <a:gd name="connsiteX26" fmla="*/ 2610947 w 2628148"/>
              <a:gd name="connsiteY26" fmla="*/ 52925 h 990560"/>
              <a:gd name="connsiteX27" fmla="*/ 2603327 w 2628148"/>
              <a:gd name="connsiteY27" fmla="*/ 3395 h 990560"/>
              <a:gd name="connsiteX28" fmla="*/ 2407112 w 2628148"/>
              <a:gd name="connsiteY28" fmla="*/ 5300 h 990560"/>
              <a:gd name="connsiteX29" fmla="*/ 2210897 w 2628148"/>
              <a:gd name="connsiteY29" fmla="*/ 12920 h 990560"/>
              <a:gd name="connsiteX30" fmla="*/ 1988012 w 2628148"/>
              <a:gd name="connsiteY30" fmla="*/ 77690 h 990560"/>
              <a:gd name="connsiteX31" fmla="*/ 1949912 w 2628148"/>
              <a:gd name="connsiteY31" fmla="*/ 226280 h 990560"/>
              <a:gd name="connsiteX32" fmla="*/ 1955627 w 2628148"/>
              <a:gd name="connsiteY32" fmla="*/ 733010 h 990560"/>
              <a:gd name="connsiteX33" fmla="*/ 1839422 w 2628148"/>
              <a:gd name="connsiteY33" fmla="*/ 750155 h 990560"/>
              <a:gd name="connsiteX34" fmla="*/ 1376507 w 2628148"/>
              <a:gd name="connsiteY34" fmla="*/ 632045 h 990560"/>
              <a:gd name="connsiteX35" fmla="*/ 1001222 w 2628148"/>
              <a:gd name="connsiteY35" fmla="*/ 494885 h 990560"/>
              <a:gd name="connsiteX36" fmla="*/ 888827 w 2628148"/>
              <a:gd name="connsiteY36" fmla="*/ 485360 h 990560"/>
              <a:gd name="connsiteX0" fmla="*/ 892637 w 2633296"/>
              <a:gd name="connsiteY0" fmla="*/ 491707 h 993097"/>
              <a:gd name="connsiteX1" fmla="*/ 363047 w 2633296"/>
              <a:gd name="connsiteY1" fmla="*/ 512662 h 993097"/>
              <a:gd name="connsiteX2" fmla="*/ 58247 w 2633296"/>
              <a:gd name="connsiteY2" fmla="*/ 602197 h 993097"/>
              <a:gd name="connsiteX3" fmla="*/ 71582 w 2633296"/>
              <a:gd name="connsiteY3" fmla="*/ 682207 h 993097"/>
              <a:gd name="connsiteX4" fmla="*/ 281132 w 2633296"/>
              <a:gd name="connsiteY4" fmla="*/ 806032 h 993097"/>
              <a:gd name="connsiteX5" fmla="*/ 153497 w 2633296"/>
              <a:gd name="connsiteY5" fmla="*/ 819367 h 993097"/>
              <a:gd name="connsiteX6" fmla="*/ 75392 w 2633296"/>
              <a:gd name="connsiteY6" fmla="*/ 821272 h 993097"/>
              <a:gd name="connsiteX7" fmla="*/ 8717 w 2633296"/>
              <a:gd name="connsiteY7" fmla="*/ 878422 h 993097"/>
              <a:gd name="connsiteX8" fmla="*/ 4907 w 2633296"/>
              <a:gd name="connsiteY8" fmla="*/ 960337 h 993097"/>
              <a:gd name="connsiteX9" fmla="*/ 46817 w 2633296"/>
              <a:gd name="connsiteY9" fmla="*/ 966052 h 993097"/>
              <a:gd name="connsiteX10" fmla="*/ 439247 w 2633296"/>
              <a:gd name="connsiteY10" fmla="*/ 966052 h 993097"/>
              <a:gd name="connsiteX11" fmla="*/ 530687 w 2633296"/>
              <a:gd name="connsiteY11" fmla="*/ 956527 h 993097"/>
              <a:gd name="connsiteX12" fmla="*/ 538307 w 2633296"/>
              <a:gd name="connsiteY12" fmla="*/ 905092 h 993097"/>
              <a:gd name="connsiteX13" fmla="*/ 616412 w 2633296"/>
              <a:gd name="connsiteY13" fmla="*/ 929857 h 993097"/>
              <a:gd name="connsiteX14" fmla="*/ 856442 w 2633296"/>
              <a:gd name="connsiteY14" fmla="*/ 947002 h 993097"/>
              <a:gd name="connsiteX15" fmla="*/ 1420322 w 2633296"/>
              <a:gd name="connsiteY15" fmla="*/ 990817 h 993097"/>
              <a:gd name="connsiteX16" fmla="*/ 2028017 w 2633296"/>
              <a:gd name="connsiteY16" fmla="*/ 981292 h 993097"/>
              <a:gd name="connsiteX17" fmla="*/ 2134697 w 2633296"/>
              <a:gd name="connsiteY17" fmla="*/ 933667 h 993097"/>
              <a:gd name="connsiteX18" fmla="*/ 2148032 w 2633296"/>
              <a:gd name="connsiteY18" fmla="*/ 735547 h 993097"/>
              <a:gd name="connsiteX19" fmla="*/ 2254712 w 2633296"/>
              <a:gd name="connsiteY19" fmla="*/ 718402 h 993097"/>
              <a:gd name="connsiteX20" fmla="*/ 2509982 w 2633296"/>
              <a:gd name="connsiteY20" fmla="*/ 716497 h 993097"/>
              <a:gd name="connsiteX21" fmla="*/ 2607137 w 2633296"/>
              <a:gd name="connsiteY21" fmla="*/ 712687 h 993097"/>
              <a:gd name="connsiteX22" fmla="*/ 2624282 w 2633296"/>
              <a:gd name="connsiteY22" fmla="*/ 613627 h 993097"/>
              <a:gd name="connsiteX23" fmla="*/ 2622377 w 2633296"/>
              <a:gd name="connsiteY23" fmla="*/ 388837 h 993097"/>
              <a:gd name="connsiteX24" fmla="*/ 2616662 w 2633296"/>
              <a:gd name="connsiteY24" fmla="*/ 124042 h 993097"/>
              <a:gd name="connsiteX25" fmla="*/ 2628092 w 2633296"/>
              <a:gd name="connsiteY25" fmla="*/ 51652 h 993097"/>
              <a:gd name="connsiteX26" fmla="*/ 2519507 w 2633296"/>
              <a:gd name="connsiteY26" fmla="*/ 89752 h 993097"/>
              <a:gd name="connsiteX27" fmla="*/ 2603327 w 2633296"/>
              <a:gd name="connsiteY27" fmla="*/ 5932 h 993097"/>
              <a:gd name="connsiteX28" fmla="*/ 2407112 w 2633296"/>
              <a:gd name="connsiteY28" fmla="*/ 7837 h 993097"/>
              <a:gd name="connsiteX29" fmla="*/ 2210897 w 2633296"/>
              <a:gd name="connsiteY29" fmla="*/ 15457 h 993097"/>
              <a:gd name="connsiteX30" fmla="*/ 1988012 w 2633296"/>
              <a:gd name="connsiteY30" fmla="*/ 80227 h 993097"/>
              <a:gd name="connsiteX31" fmla="*/ 1949912 w 2633296"/>
              <a:gd name="connsiteY31" fmla="*/ 228817 h 993097"/>
              <a:gd name="connsiteX32" fmla="*/ 1955627 w 2633296"/>
              <a:gd name="connsiteY32" fmla="*/ 735547 h 993097"/>
              <a:gd name="connsiteX33" fmla="*/ 1839422 w 2633296"/>
              <a:gd name="connsiteY33" fmla="*/ 752692 h 993097"/>
              <a:gd name="connsiteX34" fmla="*/ 1376507 w 2633296"/>
              <a:gd name="connsiteY34" fmla="*/ 634582 h 993097"/>
              <a:gd name="connsiteX35" fmla="*/ 1001222 w 2633296"/>
              <a:gd name="connsiteY35" fmla="*/ 497422 h 993097"/>
              <a:gd name="connsiteX36" fmla="*/ 888827 w 2633296"/>
              <a:gd name="connsiteY36" fmla="*/ 487897 h 993097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1988012 w 2633296"/>
              <a:gd name="connsiteY30" fmla="*/ 78751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67057 w 2633296"/>
              <a:gd name="connsiteY31" fmla="*/ 225436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1051 h 992441"/>
              <a:gd name="connsiteX1" fmla="*/ 363047 w 2633296"/>
              <a:gd name="connsiteY1" fmla="*/ 512006 h 992441"/>
              <a:gd name="connsiteX2" fmla="*/ 58247 w 2633296"/>
              <a:gd name="connsiteY2" fmla="*/ 601541 h 992441"/>
              <a:gd name="connsiteX3" fmla="*/ 71582 w 2633296"/>
              <a:gd name="connsiteY3" fmla="*/ 681551 h 992441"/>
              <a:gd name="connsiteX4" fmla="*/ 281132 w 2633296"/>
              <a:gd name="connsiteY4" fmla="*/ 805376 h 992441"/>
              <a:gd name="connsiteX5" fmla="*/ 153497 w 2633296"/>
              <a:gd name="connsiteY5" fmla="*/ 818711 h 992441"/>
              <a:gd name="connsiteX6" fmla="*/ 75392 w 2633296"/>
              <a:gd name="connsiteY6" fmla="*/ 820616 h 992441"/>
              <a:gd name="connsiteX7" fmla="*/ 8717 w 2633296"/>
              <a:gd name="connsiteY7" fmla="*/ 877766 h 992441"/>
              <a:gd name="connsiteX8" fmla="*/ 4907 w 2633296"/>
              <a:gd name="connsiteY8" fmla="*/ 959681 h 992441"/>
              <a:gd name="connsiteX9" fmla="*/ 46817 w 2633296"/>
              <a:gd name="connsiteY9" fmla="*/ 965396 h 992441"/>
              <a:gd name="connsiteX10" fmla="*/ 439247 w 2633296"/>
              <a:gd name="connsiteY10" fmla="*/ 965396 h 992441"/>
              <a:gd name="connsiteX11" fmla="*/ 530687 w 2633296"/>
              <a:gd name="connsiteY11" fmla="*/ 955871 h 992441"/>
              <a:gd name="connsiteX12" fmla="*/ 538307 w 2633296"/>
              <a:gd name="connsiteY12" fmla="*/ 904436 h 992441"/>
              <a:gd name="connsiteX13" fmla="*/ 616412 w 2633296"/>
              <a:gd name="connsiteY13" fmla="*/ 929201 h 992441"/>
              <a:gd name="connsiteX14" fmla="*/ 856442 w 2633296"/>
              <a:gd name="connsiteY14" fmla="*/ 946346 h 992441"/>
              <a:gd name="connsiteX15" fmla="*/ 1420322 w 2633296"/>
              <a:gd name="connsiteY15" fmla="*/ 990161 h 992441"/>
              <a:gd name="connsiteX16" fmla="*/ 2028017 w 2633296"/>
              <a:gd name="connsiteY16" fmla="*/ 980636 h 992441"/>
              <a:gd name="connsiteX17" fmla="*/ 2134697 w 2633296"/>
              <a:gd name="connsiteY17" fmla="*/ 933011 h 992441"/>
              <a:gd name="connsiteX18" fmla="*/ 2148032 w 2633296"/>
              <a:gd name="connsiteY18" fmla="*/ 734891 h 992441"/>
              <a:gd name="connsiteX19" fmla="*/ 2254712 w 2633296"/>
              <a:gd name="connsiteY19" fmla="*/ 717746 h 992441"/>
              <a:gd name="connsiteX20" fmla="*/ 2509982 w 2633296"/>
              <a:gd name="connsiteY20" fmla="*/ 715841 h 992441"/>
              <a:gd name="connsiteX21" fmla="*/ 2607137 w 2633296"/>
              <a:gd name="connsiteY21" fmla="*/ 712031 h 992441"/>
              <a:gd name="connsiteX22" fmla="*/ 2624282 w 2633296"/>
              <a:gd name="connsiteY22" fmla="*/ 612971 h 992441"/>
              <a:gd name="connsiteX23" fmla="*/ 2622377 w 2633296"/>
              <a:gd name="connsiteY23" fmla="*/ 388181 h 992441"/>
              <a:gd name="connsiteX24" fmla="*/ 2616662 w 2633296"/>
              <a:gd name="connsiteY24" fmla="*/ 123386 h 992441"/>
              <a:gd name="connsiteX25" fmla="*/ 2628092 w 2633296"/>
              <a:gd name="connsiteY25" fmla="*/ 50996 h 992441"/>
              <a:gd name="connsiteX26" fmla="*/ 2519507 w 2633296"/>
              <a:gd name="connsiteY26" fmla="*/ 89096 h 992441"/>
              <a:gd name="connsiteX27" fmla="*/ 2502362 w 2633296"/>
              <a:gd name="connsiteY27" fmla="*/ 7181 h 992441"/>
              <a:gd name="connsiteX28" fmla="*/ 2407112 w 2633296"/>
              <a:gd name="connsiteY28" fmla="*/ 7181 h 992441"/>
              <a:gd name="connsiteX29" fmla="*/ 2208992 w 2633296"/>
              <a:gd name="connsiteY29" fmla="*/ 33851 h 992441"/>
              <a:gd name="connsiteX30" fmla="*/ 2045162 w 2633296"/>
              <a:gd name="connsiteY30" fmla="*/ 108146 h 992441"/>
              <a:gd name="connsiteX31" fmla="*/ 1967057 w 2633296"/>
              <a:gd name="connsiteY31" fmla="*/ 226256 h 992441"/>
              <a:gd name="connsiteX32" fmla="*/ 1955627 w 2633296"/>
              <a:gd name="connsiteY32" fmla="*/ 734891 h 992441"/>
              <a:gd name="connsiteX33" fmla="*/ 1839422 w 2633296"/>
              <a:gd name="connsiteY33" fmla="*/ 752036 h 992441"/>
              <a:gd name="connsiteX34" fmla="*/ 1376507 w 2633296"/>
              <a:gd name="connsiteY34" fmla="*/ 633926 h 992441"/>
              <a:gd name="connsiteX35" fmla="*/ 1001222 w 2633296"/>
              <a:gd name="connsiteY35" fmla="*/ 496766 h 992441"/>
              <a:gd name="connsiteX36" fmla="*/ 888827 w 2633296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148032 w 2625239"/>
              <a:gd name="connsiteY18" fmla="*/ 734891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442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45187 w 2625239"/>
              <a:gd name="connsiteY19" fmla="*/ 73679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01372 w 2624832"/>
              <a:gd name="connsiteY18" fmla="*/ 828236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20422 w 2624832"/>
              <a:gd name="connsiteY18" fmla="*/ 841571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5965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6537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33027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1290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6393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624832" h="991673">
                <a:moveTo>
                  <a:pt x="892637" y="491051"/>
                </a:moveTo>
                <a:cubicBezTo>
                  <a:pt x="803737" y="488352"/>
                  <a:pt x="502112" y="493591"/>
                  <a:pt x="363047" y="512006"/>
                </a:cubicBezTo>
                <a:cubicBezTo>
                  <a:pt x="223982" y="530421"/>
                  <a:pt x="106824" y="573284"/>
                  <a:pt x="58247" y="601541"/>
                </a:cubicBezTo>
                <a:cubicBezTo>
                  <a:pt x="9670" y="629798"/>
                  <a:pt x="34434" y="647579"/>
                  <a:pt x="71582" y="681551"/>
                </a:cubicBezTo>
                <a:cubicBezTo>
                  <a:pt x="108729" y="715524"/>
                  <a:pt x="267479" y="782516"/>
                  <a:pt x="281132" y="805376"/>
                </a:cubicBezTo>
                <a:cubicBezTo>
                  <a:pt x="294785" y="828236"/>
                  <a:pt x="187787" y="816171"/>
                  <a:pt x="153497" y="818711"/>
                </a:cubicBezTo>
                <a:cubicBezTo>
                  <a:pt x="119207" y="821251"/>
                  <a:pt x="99522" y="810774"/>
                  <a:pt x="75392" y="820616"/>
                </a:cubicBezTo>
                <a:cubicBezTo>
                  <a:pt x="51262" y="830458"/>
                  <a:pt x="20464" y="854589"/>
                  <a:pt x="8717" y="877766"/>
                </a:cubicBezTo>
                <a:cubicBezTo>
                  <a:pt x="-3030" y="900943"/>
                  <a:pt x="-1443" y="945076"/>
                  <a:pt x="4907" y="959681"/>
                </a:cubicBezTo>
                <a:cubicBezTo>
                  <a:pt x="11257" y="974286"/>
                  <a:pt x="-25573" y="964444"/>
                  <a:pt x="46817" y="965396"/>
                </a:cubicBezTo>
                <a:cubicBezTo>
                  <a:pt x="119207" y="966348"/>
                  <a:pt x="358602" y="966984"/>
                  <a:pt x="439247" y="965396"/>
                </a:cubicBezTo>
                <a:cubicBezTo>
                  <a:pt x="519892" y="963809"/>
                  <a:pt x="514177" y="966031"/>
                  <a:pt x="530687" y="955871"/>
                </a:cubicBezTo>
                <a:cubicBezTo>
                  <a:pt x="547197" y="945711"/>
                  <a:pt x="524020" y="908881"/>
                  <a:pt x="538307" y="904436"/>
                </a:cubicBezTo>
                <a:cubicBezTo>
                  <a:pt x="564342" y="912691"/>
                  <a:pt x="563389" y="922216"/>
                  <a:pt x="616412" y="929201"/>
                </a:cubicBezTo>
                <a:cubicBezTo>
                  <a:pt x="669435" y="936186"/>
                  <a:pt x="722457" y="936186"/>
                  <a:pt x="856442" y="946346"/>
                </a:cubicBezTo>
                <a:cubicBezTo>
                  <a:pt x="990427" y="956506"/>
                  <a:pt x="1225060" y="984446"/>
                  <a:pt x="1420322" y="990161"/>
                </a:cubicBezTo>
                <a:cubicBezTo>
                  <a:pt x="1615585" y="995876"/>
                  <a:pt x="1897805" y="983794"/>
                  <a:pt x="2028017" y="980636"/>
                </a:cubicBezTo>
                <a:cubicBezTo>
                  <a:pt x="2158229" y="977478"/>
                  <a:pt x="2198103" y="971532"/>
                  <a:pt x="2201596" y="971215"/>
                </a:cubicBezTo>
                <a:cubicBezTo>
                  <a:pt x="2205089" y="970898"/>
                  <a:pt x="2210032" y="878842"/>
                  <a:pt x="2220422" y="841571"/>
                </a:cubicBezTo>
                <a:cubicBezTo>
                  <a:pt x="2230812" y="804300"/>
                  <a:pt x="2216947" y="766323"/>
                  <a:pt x="2263937" y="747591"/>
                </a:cubicBezTo>
                <a:cubicBezTo>
                  <a:pt x="2310927" y="728859"/>
                  <a:pt x="2444209" y="734150"/>
                  <a:pt x="2502362" y="729176"/>
                </a:cubicBezTo>
                <a:cubicBezTo>
                  <a:pt x="2560515" y="724202"/>
                  <a:pt x="2595158" y="736864"/>
                  <a:pt x="2612852" y="717746"/>
                </a:cubicBezTo>
                <a:cubicBezTo>
                  <a:pt x="2630546" y="698628"/>
                  <a:pt x="2622695" y="667898"/>
                  <a:pt x="2624282" y="612971"/>
                </a:cubicBezTo>
                <a:cubicBezTo>
                  <a:pt x="2625869" y="558044"/>
                  <a:pt x="2623647" y="469778"/>
                  <a:pt x="2622377" y="388181"/>
                </a:cubicBezTo>
                <a:cubicBezTo>
                  <a:pt x="2621107" y="306584"/>
                  <a:pt x="2618567" y="180218"/>
                  <a:pt x="2616662" y="123386"/>
                </a:cubicBezTo>
                <a:cubicBezTo>
                  <a:pt x="2614757" y="66554"/>
                  <a:pt x="2627139" y="52901"/>
                  <a:pt x="2610947" y="47186"/>
                </a:cubicBezTo>
                <a:cubicBezTo>
                  <a:pt x="2594755" y="41471"/>
                  <a:pt x="2537604" y="95763"/>
                  <a:pt x="2519507" y="89096"/>
                </a:cubicBezTo>
                <a:cubicBezTo>
                  <a:pt x="2501410" y="82429"/>
                  <a:pt x="2521095" y="20834"/>
                  <a:pt x="2502362" y="7181"/>
                </a:cubicBezTo>
                <a:cubicBezTo>
                  <a:pt x="2483629" y="-6472"/>
                  <a:pt x="2456007" y="2736"/>
                  <a:pt x="2407112" y="7181"/>
                </a:cubicBezTo>
                <a:cubicBezTo>
                  <a:pt x="2358217" y="11626"/>
                  <a:pt x="2269317" y="17024"/>
                  <a:pt x="2208992" y="33851"/>
                </a:cubicBezTo>
                <a:cubicBezTo>
                  <a:pt x="2148667" y="50678"/>
                  <a:pt x="2085484" y="76079"/>
                  <a:pt x="2045162" y="108146"/>
                </a:cubicBezTo>
                <a:cubicBezTo>
                  <a:pt x="2004840" y="140213"/>
                  <a:pt x="1981662" y="115449"/>
                  <a:pt x="1967057" y="226256"/>
                </a:cubicBezTo>
                <a:cubicBezTo>
                  <a:pt x="1952452" y="337063"/>
                  <a:pt x="1965152" y="743464"/>
                  <a:pt x="1957532" y="772991"/>
                </a:cubicBezTo>
                <a:cubicBezTo>
                  <a:pt x="1949912" y="802518"/>
                  <a:pt x="1926735" y="792359"/>
                  <a:pt x="1829897" y="769181"/>
                </a:cubicBezTo>
                <a:cubicBezTo>
                  <a:pt x="1733060" y="746004"/>
                  <a:pt x="1514619" y="679328"/>
                  <a:pt x="1376507" y="633926"/>
                </a:cubicBezTo>
                <a:cubicBezTo>
                  <a:pt x="1238395" y="588524"/>
                  <a:pt x="1082502" y="521214"/>
                  <a:pt x="1001222" y="496766"/>
                </a:cubicBezTo>
                <a:cubicBezTo>
                  <a:pt x="919942" y="472319"/>
                  <a:pt x="907718" y="491686"/>
                  <a:pt x="888827" y="487241"/>
                </a:cubicBezTo>
              </a:path>
            </a:pathLst>
          </a:custGeom>
          <a:solidFill>
            <a:srgbClr val="F26422"/>
          </a:solidFill>
          <a:ln>
            <a:solidFill>
              <a:srgbClr val="F26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73ED64EC-76AC-411B-84A9-6F41534DE0DC}"/>
              </a:ext>
            </a:extLst>
          </p:cNvPr>
          <p:cNvSpPr txBox="1"/>
          <p:nvPr userDrawn="1"/>
        </p:nvSpPr>
        <p:spPr>
          <a:xfrm>
            <a:off x="2078287" y="4152454"/>
            <a:ext cx="1395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AERODYNAMICS</a:t>
            </a:r>
          </a:p>
        </p:txBody>
      </p:sp>
    </p:spTree>
    <p:extLst>
      <p:ext uri="{BB962C8B-B14F-4D97-AF65-F5344CB8AC3E}">
        <p14:creationId xmlns:p14="http://schemas.microsoft.com/office/powerpoint/2010/main" val="713213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b="1"/>
            </a:lvl1pPr>
            <a:lvl2pPr marL="914400" lvl="1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 b="1"/>
            </a:lvl7pPr>
            <a:lvl8pPr marL="3657600" lvl="7" indent="-34290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 b="1"/>
            </a:lvl8pPr>
            <a:lvl9pPr marL="4114800" lvl="8" indent="-342900" rtl="0">
              <a:lnSpc>
                <a:spcPct val="130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 b="1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" name="Google Shape;68;p7" descr="Tread11_7417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3288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7"/>
          <p:cNvSpPr txBox="1"/>
          <p:nvPr/>
        </p:nvSpPr>
        <p:spPr>
          <a:xfrm>
            <a:off x="4427750" y="1452525"/>
            <a:ext cx="2106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0" name="Google Shape;70;p7"/>
          <p:cNvCxnSpPr/>
          <p:nvPr/>
        </p:nvCxnSpPr>
        <p:spPr>
          <a:xfrm>
            <a:off x="371900" y="1024500"/>
            <a:ext cx="8413500" cy="69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1" name="Google Shape;71;p7" descr="Tread11_7417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4723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Panel Picture">
  <p:cSld name="TITLE_AND_BODY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57435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3294B"/>
              </a:buClr>
              <a:buSzPts val="4800"/>
              <a:buNone/>
              <a:defRPr sz="4800">
                <a:solidFill>
                  <a:srgbClr val="1329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087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195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100" b="1"/>
            </a:lvl1pPr>
            <a:lvl2pPr marL="914400" lvl="1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 sz="2100" b="1"/>
            </a:lvl2pPr>
            <a:lvl3pPr marL="1371600" lvl="2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■"/>
              <a:defRPr sz="2100" b="1"/>
            </a:lvl3pPr>
            <a:lvl4pPr marL="1828800" lvl="3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●"/>
              <a:defRPr sz="2100" b="1"/>
            </a:lvl4pPr>
            <a:lvl5pPr marL="2286000" lvl="4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 sz="2100" b="1"/>
            </a:lvl5pPr>
            <a:lvl6pPr marL="2743200" lvl="5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■"/>
              <a:defRPr sz="2100" b="1"/>
            </a:lvl6pPr>
            <a:lvl7pPr marL="3200400" lvl="6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●"/>
              <a:defRPr sz="2100" b="1"/>
            </a:lvl7pPr>
            <a:lvl8pPr marL="3657600" lvl="7" indent="-361950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SzPts val="2100"/>
              <a:buChar char="○"/>
              <a:defRPr sz="2100" b="1"/>
            </a:lvl8pPr>
            <a:lvl9pPr marL="4114800" lvl="8" indent="-361950" rtl="0">
              <a:lnSpc>
                <a:spcPct val="130000"/>
              </a:lnSpc>
              <a:spcBef>
                <a:spcPts val="1600"/>
              </a:spcBef>
              <a:spcAft>
                <a:spcPts val="1600"/>
              </a:spcAft>
              <a:buSzPts val="2100"/>
              <a:buChar char="■"/>
              <a:defRPr sz="2100" b="1"/>
            </a:lvl9pPr>
          </a:lstStyle>
          <a:p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" name="Google Shape;76;p8" descr="Tread11_7417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3288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8"/>
          <p:cNvSpPr txBox="1"/>
          <p:nvPr/>
        </p:nvSpPr>
        <p:spPr>
          <a:xfrm>
            <a:off x="4427750" y="1452525"/>
            <a:ext cx="2106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8" name="Google Shape;78;p8"/>
          <p:cNvCxnSpPr/>
          <p:nvPr/>
        </p:nvCxnSpPr>
        <p:spPr>
          <a:xfrm rot="10800000" flipH="1">
            <a:off x="371900" y="1004100"/>
            <a:ext cx="5743500" cy="20400"/>
          </a:xfrm>
          <a:prstGeom prst="straightConnector1">
            <a:avLst/>
          </a:prstGeom>
          <a:noFill/>
          <a:ln w="38100" cap="flat" cmpd="sng">
            <a:solidFill>
              <a:srgbClr val="E84A2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9" name="Google Shape;79;p8" descr="Tread11_7417C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472347" y="2288275"/>
            <a:ext cx="48580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cing Sans One"/>
              <a:buNone/>
              <a:defRPr sz="2800">
                <a:solidFill>
                  <a:schemeClr val="dk1"/>
                </a:solidFill>
                <a:latin typeface="Racing Sans One"/>
                <a:ea typeface="Racing Sans One"/>
                <a:cs typeface="Racing Sans One"/>
                <a:sym typeface="Racing Sans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erriweather"/>
              <a:buChar char="●"/>
              <a:defRPr sz="18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●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rriweather"/>
              <a:buChar char="○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rriweather"/>
              <a:buChar char="■"/>
              <a:defRPr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47796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75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75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75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75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75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75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75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75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75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>
                <a:solidFill>
                  <a:srgbClr val="666666"/>
                </a:solidFill>
              </a:rPr>
              <a:pPr/>
              <a:t>‹#›</a:t>
            </a:fld>
            <a:endParaRPr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9000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FB57B12-B642-42D8-9213-059BF081E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7E71BD-84E0-457A-B77D-002A3730E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B96896-D912-4164-8355-8DC28D4296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6A881757-308B-43A7-9E72-CABE1C86A45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3/23/2020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E15759-AE05-40E2-BBC7-B76890583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2ED140-3C7C-4E85-85D7-B2841C914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30FFFBE-78BC-4739-8CB6-5AB24620789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54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o2JUtuGA7-YBQmPVTWUpOjnIIlotfMMT/view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4.sv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ewVruQgjcM2UQ6ooqOdw9elDLVind2dZ/view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drive.google.com/file/d/1JpCGir88SiIsa4goFji6_HHEIdZ3f_ks/view" TargetMode="Externa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AzGtnOqiEA55xOQQxJf8gYbXRm9a3U-7/view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g"/><Relationship Id="rId5" Type="http://schemas.openxmlformats.org/officeDocument/2006/relationships/hyperlink" Target="http://drive.google.com/file/d/1AU-MVgRzVX3sBrnY7PHiPnHRemaOsBLd/view" TargetMode="External"/><Relationship Id="rId4" Type="http://schemas.openxmlformats.org/officeDocument/2006/relationships/image" Target="../media/image4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5"/>
          <p:cNvSpPr txBox="1">
            <a:spLocks noGrp="1"/>
          </p:cNvSpPr>
          <p:nvPr>
            <p:ph type="ctrTitle"/>
          </p:nvPr>
        </p:nvSpPr>
        <p:spPr>
          <a:xfrm>
            <a:off x="2968650" y="2168275"/>
            <a:ext cx="60447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ME 199</a:t>
            </a:r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"/>
          </p:nvPr>
        </p:nvSpPr>
        <p:spPr>
          <a:xfrm>
            <a:off x="2919675" y="3568900"/>
            <a:ext cx="6003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03/23/2020</a:t>
            </a:r>
            <a:endParaRPr/>
          </a:p>
        </p:txBody>
      </p:sp>
      <p:pic>
        <p:nvPicPr>
          <p:cNvPr id="125" name="Google Shape;125;p15" descr="vignette.png"/>
          <p:cNvPicPr preferRelativeResize="0"/>
          <p:nvPr/>
        </p:nvPicPr>
        <p:blipFill rotWithShape="1">
          <a:blip r:embed="rId3">
            <a:alphaModFix/>
          </a:blip>
          <a:srcRect l="23085" r="23090"/>
          <a:stretch/>
        </p:blipFill>
        <p:spPr>
          <a:xfrm rot="10800000">
            <a:off x="3126675" y="0"/>
            <a:ext cx="276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/>
          <p:cNvPicPr preferRelativeResize="0"/>
          <p:nvPr/>
        </p:nvPicPr>
        <p:blipFill rotWithShape="1">
          <a:blip r:embed="rId4">
            <a:alphaModFix/>
          </a:blip>
          <a:srcRect l="22126" r="32280"/>
          <a:stretch/>
        </p:blipFill>
        <p:spPr>
          <a:xfrm>
            <a:off x="-1" y="0"/>
            <a:ext cx="312667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Wiki Changes</a:t>
            </a:r>
            <a:endParaRPr/>
          </a:p>
        </p:txBody>
      </p:sp>
      <p:pic>
        <p:nvPicPr>
          <p:cNvPr id="193" name="Google Shape;19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4400" y="1395662"/>
            <a:ext cx="4247778" cy="2352176"/>
          </a:xfrm>
          <a:prstGeom prst="rect">
            <a:avLst/>
          </a:prstGeom>
          <a:noFill/>
          <a:ln>
            <a:noFill/>
          </a:ln>
          <a:effectLst>
            <a:outerShdw blurRad="242888" dist="38100" dir="432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94" name="Google Shape;194;p24"/>
          <p:cNvSpPr txBox="1"/>
          <p:nvPr/>
        </p:nvSpPr>
        <p:spPr>
          <a:xfrm>
            <a:off x="418425" y="1234850"/>
            <a:ext cx="4143300" cy="29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Merriweather"/>
              <a:buChar char="●"/>
            </a:pPr>
            <a:r>
              <a:rPr lang="en" sz="1800" b="1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New page for all general member information</a:t>
            </a:r>
            <a:endParaRPr sz="18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17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erriweather"/>
              <a:buChar char="○"/>
            </a:pPr>
            <a:r>
              <a:rPr lang="en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Including team google calendar</a:t>
            </a:r>
            <a:endParaRPr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Merriweather"/>
              <a:buChar char="○"/>
            </a:pPr>
            <a:r>
              <a:rPr lang="en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Could be easier to find than the OneNote</a:t>
            </a:r>
            <a:endParaRPr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Merriweather"/>
              <a:buChar char="●"/>
            </a:pPr>
            <a:r>
              <a:rPr lang="en" sz="1800" b="1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Different organization in sub-team tabs</a:t>
            </a:r>
            <a:endParaRPr sz="18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175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Merriweather"/>
              <a:buChar char="○"/>
            </a:pPr>
            <a:r>
              <a:rPr lang="en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Project pages/descriptions</a:t>
            </a:r>
            <a:endParaRPr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Merriweather"/>
              <a:buChar char="●"/>
            </a:pPr>
            <a:r>
              <a:rPr lang="en" sz="1800" b="1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Go check it out!</a:t>
            </a:r>
            <a:endParaRPr sz="18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>
            <a:spLocks noGrp="1"/>
          </p:cNvSpPr>
          <p:nvPr>
            <p:ph type="title"/>
          </p:nvPr>
        </p:nvSpPr>
        <p:spPr>
          <a:xfrm>
            <a:off x="367850" y="19754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Subteam Updates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 txBox="1">
            <a:spLocks noGrp="1"/>
          </p:cNvSpPr>
          <p:nvPr>
            <p:ph type="title"/>
          </p:nvPr>
        </p:nvSpPr>
        <p:spPr>
          <a:xfrm>
            <a:off x="311700" y="139575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Suspension</a:t>
            </a:r>
            <a:endParaRPr/>
          </a:p>
        </p:txBody>
      </p:sp>
      <p:sp>
        <p:nvSpPr>
          <p:cNvPr id="205" name="Google Shape;205;p26"/>
          <p:cNvSpPr txBox="1">
            <a:spLocks noGrp="1"/>
          </p:cNvSpPr>
          <p:nvPr>
            <p:ph type="subTitle" idx="4294967295"/>
          </p:nvPr>
        </p:nvSpPr>
        <p:spPr>
          <a:xfrm>
            <a:off x="4168375" y="57175"/>
            <a:ext cx="48924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highlight>
                  <a:srgbClr val="FFFF00"/>
                </a:highlight>
              </a:rPr>
              <a:t>TBD (See Slack channel)</a:t>
            </a:r>
            <a:endParaRPr sz="1600" b="1">
              <a:highlight>
                <a:srgbClr val="FFFF00"/>
              </a:highlight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/>
              <a:t>Zoom Meeting</a:t>
            </a:r>
            <a:endParaRPr sz="1600" i="1"/>
          </a:p>
        </p:txBody>
      </p:sp>
      <p:sp>
        <p:nvSpPr>
          <p:cNvPr id="206" name="Google Shape;206;p26"/>
          <p:cNvSpPr txBox="1"/>
          <p:nvPr/>
        </p:nvSpPr>
        <p:spPr>
          <a:xfrm>
            <a:off x="311700" y="1114425"/>
            <a:ext cx="4395000" cy="3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Merriweather"/>
              <a:buChar char="●"/>
            </a:pPr>
            <a:r>
              <a:rPr lang="en" sz="1600" b="1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A-Arm iteration 2 fully completed before break</a:t>
            </a:r>
            <a:endParaRPr sz="16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Fixed all collision issues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18.5 inches of ground clearance at frame!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Merriweather"/>
              <a:buChar char="●"/>
            </a:pPr>
            <a:r>
              <a:rPr lang="en" sz="1600" b="1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199 moving forward</a:t>
            </a:r>
            <a:endParaRPr sz="16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Wrap up of spring projects being discussed at subteam meeting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914400" lvl="1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Merriweather"/>
              <a:buChar char="○"/>
            </a:pPr>
            <a:r>
              <a:rPr lang="en" sz="1600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Shifting focus to 2021 projects</a:t>
            </a:r>
            <a:endParaRPr sz="1600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Merriweather"/>
              <a:buChar char="●"/>
            </a:pPr>
            <a:r>
              <a:rPr lang="en" sz="1600" b="1">
                <a:solidFill>
                  <a:srgbClr val="595959"/>
                </a:solidFill>
                <a:latin typeface="Merriweather"/>
                <a:ea typeface="Merriweather"/>
                <a:cs typeface="Merriweather"/>
                <a:sym typeface="Merriweather"/>
              </a:rPr>
              <a:t>4WD points well underway</a:t>
            </a:r>
            <a:endParaRPr sz="16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0" algn="l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3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 b="1">
              <a:solidFill>
                <a:srgbClr val="595959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7" name="Google Shape;20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6700" y="1098975"/>
            <a:ext cx="4284897" cy="3213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Drivetrain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74700" cy="32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400"/>
              <a:t>CVT works but needs tweaking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Belt is sagging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Possibly try lighter weights and stiffer spring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Driveshafts sheared bolts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Looking into future solutions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Working on 4WD plans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Meeting this week to discuss best system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Meeting with Senior Design to discuss projects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Will assign projects to 199 people after all these meetings are finished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Subteam meetings are now </a:t>
            </a:r>
            <a:r>
              <a:rPr lang="en" sz="1400">
                <a:highlight>
                  <a:srgbClr val="FFFF00"/>
                </a:highlight>
              </a:rPr>
              <a:t>WEDNESDAYS 7pm</a:t>
            </a:r>
            <a:endParaRPr sz="1400"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/>
          </a:p>
        </p:txBody>
      </p:sp>
      <p:sp>
        <p:nvSpPr>
          <p:cNvPr id="214" name="Google Shape;214;p27"/>
          <p:cNvSpPr txBox="1">
            <a:spLocks noGrp="1"/>
          </p:cNvSpPr>
          <p:nvPr>
            <p:ph type="subTitle" idx="4294967295"/>
          </p:nvPr>
        </p:nvSpPr>
        <p:spPr>
          <a:xfrm>
            <a:off x="4168375" y="57175"/>
            <a:ext cx="48924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highlight>
                  <a:srgbClr val="FFFF00"/>
                </a:highlight>
              </a:rPr>
              <a:t>WEDNESDAYS at 7pm</a:t>
            </a:r>
            <a:endParaRPr sz="1600" b="1">
              <a:highlight>
                <a:srgbClr val="FFFF00"/>
              </a:highlight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/>
              <a:t>Zoom Meeting</a:t>
            </a:r>
            <a:endParaRPr sz="1600" i="1"/>
          </a:p>
        </p:txBody>
      </p:sp>
      <p:pic>
        <p:nvPicPr>
          <p:cNvPr id="215" name="Google Shape;215;p27" title="IMG_2026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6400" y="1065025"/>
            <a:ext cx="3657600" cy="1828799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7"/>
          <p:cNvSpPr txBox="1"/>
          <p:nvPr/>
        </p:nvSpPr>
        <p:spPr>
          <a:xfrm>
            <a:off x="5571475" y="2980275"/>
            <a:ext cx="3489300" cy="9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Merriweather"/>
                <a:ea typeface="Merriweather"/>
                <a:cs typeface="Merriweather"/>
                <a:sym typeface="Merriweather"/>
              </a:rPr>
              <a:t>Notice in the video:</a:t>
            </a:r>
            <a:endParaRPr u="sng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Even without a well-tuned CVT Jill is quicker than Pollock- more torque from gearbox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Chassis</a:t>
            </a:r>
            <a:endParaRPr/>
          </a:p>
        </p:txBody>
      </p:sp>
      <p:sp>
        <p:nvSpPr>
          <p:cNvPr id="222" name="Google Shape;222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36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Body panels are all carbon fiber where possible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Rear tow hitch is welded</a:t>
            </a:r>
            <a:endParaRPr sz="1600"/>
          </a:p>
          <a:p>
            <a:pPr marL="457200" marR="0" lvl="0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Evaluating each ME 199 project to see if it can still be completed this semester</a:t>
            </a:r>
            <a:endParaRPr sz="1600"/>
          </a:p>
          <a:p>
            <a:pPr marL="914400" marR="0" lvl="1" indent="-3302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Projects that can not be completed this semester will be ended, and those people will be assigned to a project for next year’s car</a:t>
            </a:r>
            <a:endParaRPr sz="1600"/>
          </a:p>
          <a:p>
            <a:pPr marL="0" marR="0" lvl="0" indent="0" algn="l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457200" marR="0" lvl="0" indent="0" algn="l" rtl="0">
              <a:lnSpc>
                <a:spcPct val="13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600"/>
          </a:p>
          <a:p>
            <a:pPr marL="457200" marR="0" lvl="0" indent="0" algn="l" rtl="0">
              <a:lnSpc>
                <a:spcPct val="13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600"/>
          </a:p>
        </p:txBody>
      </p:sp>
      <p:sp>
        <p:nvSpPr>
          <p:cNvPr id="223" name="Google Shape;223;p28"/>
          <p:cNvSpPr txBox="1">
            <a:spLocks noGrp="1"/>
          </p:cNvSpPr>
          <p:nvPr>
            <p:ph type="subTitle" idx="4294967295"/>
          </p:nvPr>
        </p:nvSpPr>
        <p:spPr>
          <a:xfrm>
            <a:off x="3504000" y="57175"/>
            <a:ext cx="55566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Wednesdays at 7pm</a:t>
            </a:r>
            <a:endParaRPr sz="1600" b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/>
              <a:t>Zoom Meeting</a:t>
            </a:r>
            <a:endParaRPr sz="1600" i="1"/>
          </a:p>
        </p:txBody>
      </p:sp>
      <p:pic>
        <p:nvPicPr>
          <p:cNvPr id="224" name="Google Shape;22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9125" y="1487475"/>
            <a:ext cx="2891402" cy="21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8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more meetings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Cooling fan mounted to CVT Case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Off-car testing successful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Unable to mount control electronics before quarantine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Continuing to work on control electronics from home</a:t>
            </a:r>
            <a:endParaRPr/>
          </a:p>
        </p:txBody>
      </p:sp>
      <p:sp>
        <p:nvSpPr>
          <p:cNvPr id="230" name="Google Shape;230;p29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57435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Electronics/Testing</a:t>
            </a:r>
            <a:endParaRPr sz="4600"/>
          </a:p>
        </p:txBody>
      </p:sp>
      <p:sp>
        <p:nvSpPr>
          <p:cNvPr id="231" name="Google Shape;231;p29"/>
          <p:cNvSpPr txBox="1">
            <a:spLocks noGrp="1"/>
          </p:cNvSpPr>
          <p:nvPr>
            <p:ph type="subTitle" idx="4294967295"/>
          </p:nvPr>
        </p:nvSpPr>
        <p:spPr>
          <a:xfrm>
            <a:off x="4168375" y="57175"/>
            <a:ext cx="48924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No more meetings</a:t>
            </a:r>
            <a:endParaRPr sz="16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i="1"/>
          </a:p>
        </p:txBody>
      </p:sp>
      <p:pic>
        <p:nvPicPr>
          <p:cNvPr id="232" name="Google Shape;232;p29"/>
          <p:cNvPicPr preferRelativeResize="0"/>
          <p:nvPr/>
        </p:nvPicPr>
        <p:blipFill rotWithShape="1">
          <a:blip r:embed="rId3">
            <a:alphaModFix/>
          </a:blip>
          <a:srcRect l="16090" r="8963"/>
          <a:stretch/>
        </p:blipFill>
        <p:spPr>
          <a:xfrm>
            <a:off x="5628925" y="1572813"/>
            <a:ext cx="3431850" cy="257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0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Business</a:t>
            </a:r>
            <a:endParaRPr/>
          </a:p>
        </p:txBody>
      </p:sp>
      <p:sp>
        <p:nvSpPr>
          <p:cNvPr id="238" name="Google Shape;238;p30"/>
          <p:cNvSpPr txBox="1">
            <a:spLocks noGrp="1"/>
          </p:cNvSpPr>
          <p:nvPr>
            <p:ph type="body" idx="1"/>
          </p:nvPr>
        </p:nvSpPr>
        <p:spPr>
          <a:xfrm>
            <a:off x="311700" y="1116025"/>
            <a:ext cx="8520600" cy="3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19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/>
              <a:t>Schlumberger dropped as a sponsor :( </a:t>
            </a:r>
            <a:endParaRPr/>
          </a:p>
          <a:p>
            <a:pPr marL="4572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Newsletter is postponed to put in updates abou COVID</a:t>
            </a:r>
            <a:endParaRPr/>
          </a:p>
          <a:p>
            <a:pPr marL="4572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Assignments postponed to Friday </a:t>
            </a:r>
            <a:endParaRPr/>
          </a:p>
          <a:p>
            <a:pPr marL="457200" marR="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Check out the new banner! </a:t>
            </a:r>
            <a:endParaRPr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39" name="Google Shape;239;p30"/>
          <p:cNvSpPr txBox="1">
            <a:spLocks noGrp="1"/>
          </p:cNvSpPr>
          <p:nvPr>
            <p:ph type="subTitle" idx="4294967295"/>
          </p:nvPr>
        </p:nvSpPr>
        <p:spPr>
          <a:xfrm>
            <a:off x="4168375" y="57175"/>
            <a:ext cx="48924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595959"/>
                </a:solidFill>
              </a:rPr>
              <a:t>Tuesdays at 6:30pm</a:t>
            </a:r>
            <a:endParaRPr sz="1600" b="1">
              <a:solidFill>
                <a:srgbClr val="595959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rgbClr val="595959"/>
                </a:solidFill>
              </a:rPr>
              <a:t>Zoom Meeting</a:t>
            </a:r>
            <a:endParaRPr sz="1600" i="1">
              <a:solidFill>
                <a:srgbClr val="595959"/>
              </a:solidFill>
            </a:endParaRPr>
          </a:p>
        </p:txBody>
      </p:sp>
      <p:pic>
        <p:nvPicPr>
          <p:cNvPr id="240" name="Google Shape;24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5450" y="2711575"/>
            <a:ext cx="5402251" cy="1792550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dash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1"/>
          <p:cNvPicPr preferRelativeResize="0"/>
          <p:nvPr/>
        </p:nvPicPr>
        <p:blipFill rotWithShape="1">
          <a:blip r:embed="rId3">
            <a:alphaModFix/>
          </a:blip>
          <a:srcRect t="5478" b="10629"/>
          <a:stretch/>
        </p:blipFill>
        <p:spPr>
          <a:xfrm>
            <a:off x="0" y="0"/>
            <a:ext cx="919264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1"/>
          <p:cNvSpPr txBox="1">
            <a:spLocks noGrp="1"/>
          </p:cNvSpPr>
          <p:nvPr>
            <p:ph type="title" idx="4294967295"/>
          </p:nvPr>
        </p:nvSpPr>
        <p:spPr>
          <a:xfrm>
            <a:off x="-12" y="0"/>
            <a:ext cx="4218900" cy="1054500"/>
          </a:xfrm>
          <a:prstGeom prst="rect">
            <a:avLst/>
          </a:prstGeom>
          <a:effectLst>
            <a:outerShdw blurRad="100013" dist="19050" dir="5400000" algn="bl" rotWithShape="0">
              <a:srgbClr val="000000">
                <a:alpha val="62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FFFFFF"/>
                </a:solidFill>
              </a:rPr>
              <a:t>Questions?</a:t>
            </a:r>
            <a:endParaRPr sz="5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 txBox="1">
            <a:spLocks noGrp="1"/>
          </p:cNvSpPr>
          <p:nvPr>
            <p:ph type="ctrTitle"/>
          </p:nvPr>
        </p:nvSpPr>
        <p:spPr>
          <a:xfrm>
            <a:off x="1657350" y="514350"/>
            <a:ext cx="58293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"/>
              <a:t>Illini Motorsports</a:t>
            </a:r>
            <a:endParaRPr/>
          </a:p>
        </p:txBody>
      </p:sp>
      <p:sp>
        <p:nvSpPr>
          <p:cNvPr id="250" name="Google Shape;250;p41"/>
          <p:cNvSpPr txBox="1">
            <a:spLocks noGrp="1"/>
          </p:cNvSpPr>
          <p:nvPr>
            <p:ph type="subTitle" idx="1"/>
          </p:nvPr>
        </p:nvSpPr>
        <p:spPr>
          <a:xfrm>
            <a:off x="2171700" y="1714500"/>
            <a:ext cx="4800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indent="0">
              <a:spcBef>
                <a:spcPts val="420"/>
              </a:spcBef>
              <a:buSzPts val="2800"/>
            </a:pPr>
            <a:r>
              <a:rPr lang="en" sz="2100"/>
              <a:t>ME199</a:t>
            </a:r>
            <a:endParaRPr sz="2100"/>
          </a:p>
          <a:p>
            <a:pPr marL="0" indent="0">
              <a:spcBef>
                <a:spcPts val="420"/>
              </a:spcBef>
              <a:buSzPts val="2800"/>
            </a:pPr>
            <a:r>
              <a:rPr lang="en" sz="2100"/>
              <a:t>3/23/20</a:t>
            </a:r>
            <a:endParaRPr sz="2100"/>
          </a:p>
        </p:txBody>
      </p:sp>
    </p:spTree>
    <p:extLst>
      <p:ext uri="{BB962C8B-B14F-4D97-AF65-F5344CB8AC3E}">
        <p14:creationId xmlns:p14="http://schemas.microsoft.com/office/powerpoint/2010/main" val="713666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2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"/>
              <a:t>Plan for the Rest of the Year</a:t>
            </a:r>
            <a:endParaRPr/>
          </a:p>
        </p:txBody>
      </p:sp>
      <p:sp>
        <p:nvSpPr>
          <p:cNvPr id="256" name="Google Shape;256;p42"/>
          <p:cNvSpPr txBox="1">
            <a:spLocks noGrp="1"/>
          </p:cNvSpPr>
          <p:nvPr>
            <p:ph type="body" idx="1"/>
          </p:nvPr>
        </p:nvSpPr>
        <p:spPr>
          <a:xfrm>
            <a:off x="1485900" y="1200151"/>
            <a:ext cx="6172200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"/>
              <a:t>Physical work has halted on the 2020 car</a:t>
            </a:r>
            <a:endParaRPr/>
          </a:p>
          <a:p>
            <a:pPr lvl="1">
              <a:spcBef>
                <a:spcPts val="0"/>
              </a:spcBef>
            </a:pPr>
            <a:r>
              <a:rPr lang="en"/>
              <a:t>Design and Cost work will continue</a:t>
            </a:r>
            <a:endParaRPr/>
          </a:p>
          <a:p>
            <a:pPr>
              <a:spcBef>
                <a:spcPts val="0"/>
              </a:spcBef>
            </a:pPr>
            <a:r>
              <a:rPr lang="en"/>
              <a:t>For 199 every member will be expected to make a few slides similar to what you’ll see today</a:t>
            </a:r>
            <a:endParaRPr/>
          </a:p>
          <a:p>
            <a:pPr>
              <a:spcBef>
                <a:spcPts val="0"/>
              </a:spcBef>
            </a:pPr>
            <a:r>
              <a:rPr lang="en"/>
              <a:t>Keep an eye out in the groupchat</a:t>
            </a:r>
            <a:endParaRPr/>
          </a:p>
          <a:p>
            <a:pPr>
              <a:spcBef>
                <a:spcPts val="0"/>
              </a:spcBef>
            </a:pPr>
            <a:r>
              <a:rPr lang="en"/>
              <a:t>Thank you for all your hard work this year!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21606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57435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6087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Post Spring Break Structure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b="0"/>
              <a:t>How we’re doing projects</a:t>
            </a:r>
            <a:endParaRPr sz="1800" b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b="0"/>
              <a:t>How we’re doing attendance</a:t>
            </a:r>
            <a:endParaRPr sz="1800" b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b="0"/>
              <a:t>Sub-Team Meetings</a:t>
            </a:r>
            <a:endParaRPr sz="1800" b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Competitions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b="0"/>
              <a:t>How SAE is running it</a:t>
            </a:r>
            <a:endParaRPr sz="1800" b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 b="0"/>
              <a:t>What we’re doing</a:t>
            </a:r>
            <a:endParaRPr sz="1800" b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Wiki Changes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Sub-Team Updates</a:t>
            </a:r>
            <a:endParaRPr sz="1800"/>
          </a:p>
        </p:txBody>
      </p:sp>
      <p:pic>
        <p:nvPicPr>
          <p:cNvPr id="133" name="Google Shape;133;p16"/>
          <p:cNvPicPr preferRelativeResize="0"/>
          <p:nvPr/>
        </p:nvPicPr>
        <p:blipFill rotWithShape="1">
          <a:blip r:embed="rId3">
            <a:alphaModFix/>
          </a:blip>
          <a:srcRect l="10491" t="15088" r="11796"/>
          <a:stretch/>
        </p:blipFill>
        <p:spPr>
          <a:xfrm>
            <a:off x="4723875" y="745575"/>
            <a:ext cx="4550275" cy="397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3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"/>
              <a:t>Alex Kirr</a:t>
            </a:r>
            <a:endParaRPr/>
          </a:p>
        </p:txBody>
      </p:sp>
      <p:sp>
        <p:nvSpPr>
          <p:cNvPr id="262" name="Google Shape;262;p43"/>
          <p:cNvSpPr txBox="1">
            <a:spLocks noGrp="1"/>
          </p:cNvSpPr>
          <p:nvPr>
            <p:ph type="body" idx="1"/>
          </p:nvPr>
        </p:nvSpPr>
        <p:spPr>
          <a:xfrm>
            <a:off x="1485900" y="1200150"/>
            <a:ext cx="3767850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314325">
              <a:buSzPts val="3000"/>
            </a:pPr>
            <a:r>
              <a:rPr lang="en" sz="2250"/>
              <a:t>Aerospace Engineering 2020</a:t>
            </a:r>
            <a:endParaRPr sz="2250"/>
          </a:p>
          <a:p>
            <a:pPr indent="-314325">
              <a:spcBef>
                <a:spcPts val="0"/>
              </a:spcBef>
              <a:buSzPts val="3000"/>
            </a:pPr>
            <a:r>
              <a:rPr lang="en" sz="2250"/>
              <a:t>Joined Illini Motorsports in Fall 2017</a:t>
            </a:r>
            <a:endParaRPr sz="2250"/>
          </a:p>
          <a:p>
            <a:pPr indent="-314325">
              <a:spcBef>
                <a:spcPts val="0"/>
              </a:spcBef>
              <a:buSzPts val="3000"/>
            </a:pPr>
            <a:r>
              <a:rPr lang="en" sz="2250"/>
              <a:t>Involvement</a:t>
            </a:r>
            <a:endParaRPr sz="2250"/>
          </a:p>
          <a:p>
            <a:pPr lvl="1" indent="-285750">
              <a:spcBef>
                <a:spcPts val="0"/>
              </a:spcBef>
              <a:buSzPts val="2400"/>
            </a:pPr>
            <a:r>
              <a:rPr lang="en" sz="1800"/>
              <a:t>President 2019-2020</a:t>
            </a:r>
            <a:endParaRPr sz="1800"/>
          </a:p>
          <a:p>
            <a:pPr lvl="1" indent="-285750">
              <a:spcBef>
                <a:spcPts val="0"/>
              </a:spcBef>
              <a:buSzPts val="2400"/>
            </a:pPr>
            <a:r>
              <a:rPr lang="en" sz="1800"/>
              <a:t>Aerodynamics Lead 2018-2019</a:t>
            </a:r>
            <a:endParaRPr sz="1800"/>
          </a:p>
          <a:p>
            <a:pPr lvl="1" indent="-285750">
              <a:spcBef>
                <a:spcPts val="0"/>
              </a:spcBef>
              <a:buSzPts val="2400"/>
            </a:pPr>
            <a:r>
              <a:rPr lang="en" sz="1800"/>
              <a:t>Aerodynamics Member 2017-2018</a:t>
            </a:r>
            <a:endParaRPr sz="1800"/>
          </a:p>
        </p:txBody>
      </p:sp>
      <p:pic>
        <p:nvPicPr>
          <p:cNvPr id="263" name="Google Shape;26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7894" y="1718654"/>
            <a:ext cx="2518649" cy="1887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144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4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"/>
              <a:t>Aerodynamics Member</a:t>
            </a:r>
            <a:endParaRPr/>
          </a:p>
        </p:txBody>
      </p:sp>
      <p:sp>
        <p:nvSpPr>
          <p:cNvPr id="269" name="Google Shape;269;p44"/>
          <p:cNvSpPr txBox="1">
            <a:spLocks noGrp="1"/>
          </p:cNvSpPr>
          <p:nvPr>
            <p:ph type="body" idx="1"/>
          </p:nvPr>
        </p:nvSpPr>
        <p:spPr>
          <a:xfrm>
            <a:off x="1485900" y="1200150"/>
            <a:ext cx="2873025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304800">
              <a:buSzPts val="2800"/>
            </a:pPr>
            <a:r>
              <a:rPr lang="en" sz="2100"/>
              <a:t>Sanded</a:t>
            </a:r>
            <a:endParaRPr sz="2100"/>
          </a:p>
          <a:p>
            <a:pPr indent="-304800">
              <a:spcBef>
                <a:spcPts val="0"/>
              </a:spcBef>
              <a:buSzPts val="2800"/>
            </a:pPr>
            <a:r>
              <a:rPr lang="en" sz="2100"/>
              <a:t>Created mold CAD for RW endplates</a:t>
            </a:r>
            <a:endParaRPr sz="2100"/>
          </a:p>
          <a:p>
            <a:pPr indent="-304800">
              <a:spcBef>
                <a:spcPts val="0"/>
              </a:spcBef>
              <a:buSzPts val="2800"/>
            </a:pPr>
            <a:r>
              <a:rPr lang="en" sz="2100"/>
              <a:t>Assisted with majority of aero layups </a:t>
            </a:r>
            <a:endParaRPr sz="2100"/>
          </a:p>
          <a:p>
            <a:pPr indent="-304800">
              <a:spcBef>
                <a:spcPts val="0"/>
              </a:spcBef>
              <a:buSzPts val="2800"/>
            </a:pPr>
            <a:r>
              <a:rPr lang="en" sz="2100"/>
              <a:t>More sanding</a:t>
            </a:r>
            <a:endParaRPr sz="2100"/>
          </a:p>
          <a:p>
            <a:pPr indent="-304800">
              <a:spcBef>
                <a:spcPts val="0"/>
              </a:spcBef>
              <a:buSzPts val="2800"/>
            </a:pPr>
            <a:r>
              <a:rPr lang="en" sz="2100"/>
              <a:t>Helped write aero design binder </a:t>
            </a:r>
            <a:endParaRPr sz="2100"/>
          </a:p>
        </p:txBody>
      </p:sp>
      <p:pic>
        <p:nvPicPr>
          <p:cNvPr id="270" name="Google Shape;27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3656" y="1291698"/>
            <a:ext cx="3413475" cy="25601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769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5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"/>
              <a:t>Aerodynamics Lead </a:t>
            </a:r>
            <a:endParaRPr/>
          </a:p>
        </p:txBody>
      </p:sp>
      <p:sp>
        <p:nvSpPr>
          <p:cNvPr id="276" name="Google Shape;276;p45"/>
          <p:cNvSpPr txBox="1">
            <a:spLocks noGrp="1"/>
          </p:cNvSpPr>
          <p:nvPr>
            <p:ph type="body" idx="1"/>
          </p:nvPr>
        </p:nvSpPr>
        <p:spPr>
          <a:xfrm>
            <a:off x="1485900" y="1200150"/>
            <a:ext cx="3640050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304800">
              <a:buSzPts val="2800"/>
            </a:pPr>
            <a:r>
              <a:rPr lang="en" sz="2100"/>
              <a:t>Responsible for overall design and manufacturing of aero package</a:t>
            </a:r>
            <a:endParaRPr sz="2100"/>
          </a:p>
          <a:p>
            <a:pPr indent="-304800">
              <a:spcBef>
                <a:spcPts val="0"/>
              </a:spcBef>
              <a:buSzPts val="2800"/>
            </a:pPr>
            <a:r>
              <a:rPr lang="en" sz="2100"/>
              <a:t>Double biplane RW </a:t>
            </a:r>
            <a:endParaRPr sz="2100"/>
          </a:p>
          <a:p>
            <a:pPr indent="-304800">
              <a:spcBef>
                <a:spcPts val="0"/>
              </a:spcBef>
              <a:buSzPts val="2800"/>
            </a:pPr>
            <a:r>
              <a:rPr lang="en" sz="2100"/>
              <a:t>Modified FW mounting</a:t>
            </a:r>
            <a:endParaRPr sz="2100"/>
          </a:p>
          <a:p>
            <a:pPr indent="-304800">
              <a:spcBef>
                <a:spcPts val="0"/>
              </a:spcBef>
              <a:buSzPts val="2800"/>
            </a:pPr>
            <a:r>
              <a:rPr lang="en" sz="2100"/>
              <a:t>More aggressive diffusing angle </a:t>
            </a:r>
            <a:endParaRPr sz="2100"/>
          </a:p>
          <a:p>
            <a:pPr indent="-304800">
              <a:spcBef>
                <a:spcPts val="0"/>
              </a:spcBef>
              <a:buSzPts val="2800"/>
            </a:pPr>
            <a:r>
              <a:rPr lang="en" sz="2100"/>
              <a:t>Improved nose cone </a:t>
            </a:r>
            <a:endParaRPr sz="2100"/>
          </a:p>
        </p:txBody>
      </p:sp>
      <p:pic>
        <p:nvPicPr>
          <p:cNvPr id="277" name="Google Shape;27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5951" y="1689475"/>
            <a:ext cx="2809931" cy="2107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957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6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"/>
              <a:t>President</a:t>
            </a:r>
            <a:endParaRPr/>
          </a:p>
        </p:txBody>
      </p:sp>
      <p:sp>
        <p:nvSpPr>
          <p:cNvPr id="283" name="Google Shape;283;p46"/>
          <p:cNvSpPr txBox="1">
            <a:spLocks noGrp="1"/>
          </p:cNvSpPr>
          <p:nvPr>
            <p:ph type="body" idx="1"/>
          </p:nvPr>
        </p:nvSpPr>
        <p:spPr>
          <a:xfrm>
            <a:off x="1485900" y="1200150"/>
            <a:ext cx="3827025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304800">
              <a:buSzPts val="2800"/>
            </a:pPr>
            <a:r>
              <a:rPr lang="en" sz="2100"/>
              <a:t>Manage team’s finances</a:t>
            </a:r>
            <a:endParaRPr sz="2100"/>
          </a:p>
          <a:p>
            <a:pPr indent="-304800">
              <a:spcBef>
                <a:spcPts val="0"/>
              </a:spcBef>
              <a:buSzPts val="2800"/>
            </a:pPr>
            <a:r>
              <a:rPr lang="en" sz="2100"/>
              <a:t>Act as external face for the team</a:t>
            </a:r>
            <a:endParaRPr sz="2100"/>
          </a:p>
          <a:p>
            <a:pPr indent="-304800">
              <a:spcBef>
                <a:spcPts val="0"/>
              </a:spcBef>
              <a:buSzPts val="2800"/>
            </a:pPr>
            <a:r>
              <a:rPr lang="en" sz="2100"/>
              <a:t>Setup outreach </a:t>
            </a:r>
            <a:endParaRPr sz="2100"/>
          </a:p>
          <a:p>
            <a:pPr indent="-304800">
              <a:spcBef>
                <a:spcPts val="0"/>
              </a:spcBef>
              <a:buSzPts val="2800"/>
            </a:pPr>
            <a:r>
              <a:rPr lang="en" sz="2100"/>
              <a:t>Secure sponsors </a:t>
            </a:r>
            <a:endParaRPr sz="2100"/>
          </a:p>
          <a:p>
            <a:pPr indent="-304800">
              <a:spcBef>
                <a:spcPts val="0"/>
              </a:spcBef>
              <a:buSzPts val="2800"/>
            </a:pPr>
            <a:r>
              <a:rPr lang="en" sz="2100"/>
              <a:t>Gained a deeper understanding of how business relates to engineering. </a:t>
            </a:r>
            <a:endParaRPr sz="2100"/>
          </a:p>
        </p:txBody>
      </p:sp>
      <p:pic>
        <p:nvPicPr>
          <p:cNvPr id="284" name="Google Shape;28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0313" y="2170219"/>
            <a:ext cx="2918043" cy="1945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1755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7"/>
          <p:cNvPicPr preferRelativeResize="0"/>
          <p:nvPr/>
        </p:nvPicPr>
        <p:blipFill rotWithShape="1">
          <a:blip r:embed="rId3">
            <a:alphaModFix/>
          </a:blip>
          <a:srcRect l="28398" r="14680"/>
          <a:stretch/>
        </p:blipFill>
        <p:spPr>
          <a:xfrm>
            <a:off x="4707356" y="0"/>
            <a:ext cx="329357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7"/>
          <p:cNvSpPr txBox="1">
            <a:spLocks noGrp="1"/>
          </p:cNvSpPr>
          <p:nvPr>
            <p:ph type="title"/>
          </p:nvPr>
        </p:nvSpPr>
        <p:spPr>
          <a:xfrm>
            <a:off x="1384369" y="694100"/>
            <a:ext cx="2640825" cy="31493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" sz="2175"/>
              <a:t>Salam Mulhem</a:t>
            </a:r>
            <a:endParaRPr sz="2175"/>
          </a:p>
        </p:txBody>
      </p:sp>
      <p:sp>
        <p:nvSpPr>
          <p:cNvPr id="291" name="Google Shape;291;p47"/>
          <p:cNvSpPr txBox="1">
            <a:spLocks noGrp="1"/>
          </p:cNvSpPr>
          <p:nvPr>
            <p:ph type="body" idx="4294967295"/>
          </p:nvPr>
        </p:nvSpPr>
        <p:spPr>
          <a:xfrm>
            <a:off x="1433925" y="1353450"/>
            <a:ext cx="2995200" cy="23460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247650">
              <a:buClr>
                <a:schemeClr val="lt2"/>
              </a:buClr>
              <a:buSzPts val="1600"/>
            </a:pPr>
            <a:r>
              <a:rPr lang="en" sz="1200">
                <a:solidFill>
                  <a:schemeClr val="lt2"/>
                </a:solidFill>
              </a:rPr>
              <a:t>Aerospace Engineering - ‘21</a:t>
            </a:r>
            <a:endParaRPr sz="1200">
              <a:solidFill>
                <a:schemeClr val="lt2"/>
              </a:solidFill>
            </a:endParaRPr>
          </a:p>
          <a:p>
            <a:pPr marL="342900" indent="-247650">
              <a:buClr>
                <a:schemeClr val="lt2"/>
              </a:buClr>
              <a:buSzPts val="1600"/>
            </a:pPr>
            <a:r>
              <a:rPr lang="en" sz="1200">
                <a:solidFill>
                  <a:schemeClr val="lt2"/>
                </a:solidFill>
              </a:rPr>
              <a:t>Joined Illini Motorsports in Fall 2019</a:t>
            </a:r>
            <a:endParaRPr sz="1200">
              <a:solidFill>
                <a:schemeClr val="lt2"/>
              </a:solidFill>
            </a:endParaRPr>
          </a:p>
          <a:p>
            <a:pPr marL="342900" indent="-247650">
              <a:buClr>
                <a:schemeClr val="lt2"/>
              </a:buClr>
              <a:buSzPts val="1600"/>
            </a:pPr>
            <a:r>
              <a:rPr lang="en" sz="1200">
                <a:solidFill>
                  <a:schemeClr val="lt2"/>
                </a:solidFill>
              </a:rPr>
              <a:t>Cross-Subsystem Member</a:t>
            </a:r>
            <a:endParaRPr sz="1200">
              <a:solidFill>
                <a:schemeClr val="lt2"/>
              </a:solidFill>
            </a:endParaRPr>
          </a:p>
          <a:p>
            <a:pPr marL="685800" lvl="1" indent="-238125">
              <a:spcBef>
                <a:spcPts val="0"/>
              </a:spcBef>
              <a:buClr>
                <a:schemeClr val="lt2"/>
              </a:buClr>
              <a:buSzPts val="1400"/>
            </a:pPr>
            <a:r>
              <a:rPr lang="en" sz="1050">
                <a:solidFill>
                  <a:schemeClr val="lt2"/>
                </a:solidFill>
              </a:rPr>
              <a:t>Aerodynamics</a:t>
            </a:r>
            <a:endParaRPr sz="1050">
              <a:solidFill>
                <a:schemeClr val="lt2"/>
              </a:solidFill>
            </a:endParaRPr>
          </a:p>
          <a:p>
            <a:pPr marL="685800" lvl="1" indent="-238125">
              <a:spcBef>
                <a:spcPts val="0"/>
              </a:spcBef>
              <a:buClr>
                <a:schemeClr val="lt2"/>
              </a:buClr>
              <a:buSzPts val="1400"/>
            </a:pPr>
            <a:r>
              <a:rPr lang="en" sz="1050">
                <a:solidFill>
                  <a:schemeClr val="lt2"/>
                </a:solidFill>
              </a:rPr>
              <a:t>Suspension</a:t>
            </a:r>
            <a:endParaRPr sz="1050">
              <a:solidFill>
                <a:schemeClr val="lt2"/>
              </a:solidFill>
            </a:endParaRPr>
          </a:p>
          <a:p>
            <a:pPr marL="685800" lvl="1" indent="-238125">
              <a:spcBef>
                <a:spcPts val="0"/>
              </a:spcBef>
              <a:buClr>
                <a:schemeClr val="lt2"/>
              </a:buClr>
              <a:buSzPts val="1400"/>
            </a:pPr>
            <a:r>
              <a:rPr lang="en" sz="1050">
                <a:solidFill>
                  <a:schemeClr val="lt2"/>
                </a:solidFill>
              </a:rPr>
              <a:t>Composites</a:t>
            </a:r>
            <a:endParaRPr sz="1050">
              <a:solidFill>
                <a:schemeClr val="lt2"/>
              </a:solidFill>
            </a:endParaRPr>
          </a:p>
          <a:p>
            <a:pPr marL="342900" indent="-247650">
              <a:buClr>
                <a:schemeClr val="lt2"/>
              </a:buClr>
              <a:buSzPts val="1600"/>
            </a:pPr>
            <a:r>
              <a:rPr lang="en" sz="1200">
                <a:solidFill>
                  <a:schemeClr val="lt2"/>
                </a:solidFill>
              </a:rPr>
              <a:t>Team &amp; community involvement</a:t>
            </a:r>
            <a:endParaRPr sz="1200">
              <a:solidFill>
                <a:schemeClr val="lt2"/>
              </a:solidFill>
            </a:endParaRPr>
          </a:p>
          <a:p>
            <a:pPr marL="685800" lvl="1" indent="-238125">
              <a:spcBef>
                <a:spcPts val="0"/>
              </a:spcBef>
              <a:buClr>
                <a:schemeClr val="lt2"/>
              </a:buClr>
              <a:buSzPts val="1400"/>
            </a:pPr>
            <a:r>
              <a:rPr lang="en" sz="1050">
                <a:solidFill>
                  <a:schemeClr val="lt2"/>
                </a:solidFill>
              </a:rPr>
              <a:t>Outreach events</a:t>
            </a:r>
            <a:endParaRPr sz="1050">
              <a:solidFill>
                <a:schemeClr val="lt2"/>
              </a:solidFill>
            </a:endParaRPr>
          </a:p>
          <a:p>
            <a:pPr marL="685800" lvl="1" indent="-238125">
              <a:spcBef>
                <a:spcPts val="0"/>
              </a:spcBef>
              <a:buClr>
                <a:schemeClr val="lt2"/>
              </a:buClr>
              <a:buSzPts val="1400"/>
            </a:pPr>
            <a:r>
              <a:rPr lang="en" sz="1050">
                <a:solidFill>
                  <a:schemeClr val="lt2"/>
                </a:solidFill>
              </a:rPr>
              <a:t>Team photography &amp; social media</a:t>
            </a:r>
            <a:endParaRPr sz="1050">
              <a:solidFill>
                <a:schemeClr val="lt2"/>
              </a:solidFill>
            </a:endParaRPr>
          </a:p>
        </p:txBody>
      </p:sp>
      <p:sp>
        <p:nvSpPr>
          <p:cNvPr id="292" name="Google Shape;292;p47"/>
          <p:cNvSpPr/>
          <p:nvPr/>
        </p:nvSpPr>
        <p:spPr>
          <a:xfrm>
            <a:off x="1384369" y="462225"/>
            <a:ext cx="619650" cy="108225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293" name="Google Shape;293;p47"/>
          <p:cNvSpPr/>
          <p:nvPr/>
        </p:nvSpPr>
        <p:spPr>
          <a:xfrm>
            <a:off x="2070169" y="462225"/>
            <a:ext cx="619650" cy="108225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294" name="Google Shape;294;p47"/>
          <p:cNvSpPr/>
          <p:nvPr/>
        </p:nvSpPr>
        <p:spPr>
          <a:xfrm rot="5400000">
            <a:off x="3442181" y="1223100"/>
            <a:ext cx="2488275" cy="42075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295" name="Google Shape;295;p47"/>
          <p:cNvSpPr/>
          <p:nvPr/>
        </p:nvSpPr>
        <p:spPr>
          <a:xfrm rot="5400000">
            <a:off x="3358706" y="3794775"/>
            <a:ext cx="2655225" cy="42075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295652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8"/>
          <p:cNvPicPr preferRelativeResize="0"/>
          <p:nvPr/>
        </p:nvPicPr>
        <p:blipFill rotWithShape="1">
          <a:blip r:embed="rId3">
            <a:alphaModFix/>
          </a:blip>
          <a:srcRect l="5341" r="5341"/>
          <a:stretch/>
        </p:blipFill>
        <p:spPr>
          <a:xfrm>
            <a:off x="1143002" y="0"/>
            <a:ext cx="2584148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8"/>
          <p:cNvPicPr preferRelativeResize="0"/>
          <p:nvPr/>
        </p:nvPicPr>
        <p:blipFill rotWithShape="1">
          <a:blip r:embed="rId4">
            <a:alphaModFix/>
          </a:blip>
          <a:srcRect l="5341" r="5341"/>
          <a:stretch/>
        </p:blipFill>
        <p:spPr>
          <a:xfrm>
            <a:off x="1143000" y="2571750"/>
            <a:ext cx="2584148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8"/>
          <p:cNvSpPr txBox="1">
            <a:spLocks noGrp="1"/>
          </p:cNvSpPr>
          <p:nvPr>
            <p:ph type="title"/>
          </p:nvPr>
        </p:nvSpPr>
        <p:spPr>
          <a:xfrm>
            <a:off x="4008020" y="155425"/>
            <a:ext cx="3756150" cy="1418175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" sz="2550"/>
              <a:t>Aerodynamics </a:t>
            </a:r>
            <a:endParaRPr sz="2550"/>
          </a:p>
        </p:txBody>
      </p:sp>
      <p:sp>
        <p:nvSpPr>
          <p:cNvPr id="303" name="Google Shape;303;p48"/>
          <p:cNvSpPr txBox="1">
            <a:spLocks noGrp="1"/>
          </p:cNvSpPr>
          <p:nvPr>
            <p:ph type="body" idx="1"/>
          </p:nvPr>
        </p:nvSpPr>
        <p:spPr>
          <a:xfrm>
            <a:off x="4012558" y="1655725"/>
            <a:ext cx="3756150" cy="27686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indent="-257175">
              <a:buSzPts val="1800"/>
            </a:pPr>
            <a:r>
              <a:rPr lang="en" sz="1350"/>
              <a:t>Participated in manufacture of large portion of aero package (front &amp; rear wing, e-cover, bullhorns, etc)</a:t>
            </a:r>
            <a:endParaRPr sz="1350"/>
          </a:p>
          <a:p>
            <a:pPr lvl="1" indent="-247650">
              <a:spcBef>
                <a:spcPts val="0"/>
              </a:spcBef>
              <a:buSzPts val="1600"/>
            </a:pPr>
            <a:r>
              <a:rPr lang="en" sz="1200"/>
              <a:t>Mold prepping</a:t>
            </a:r>
            <a:endParaRPr sz="1200"/>
          </a:p>
          <a:p>
            <a:pPr lvl="1" indent="-247650">
              <a:spcBef>
                <a:spcPts val="0"/>
              </a:spcBef>
              <a:buSzPts val="1600"/>
            </a:pPr>
            <a:r>
              <a:rPr lang="en" sz="1200"/>
              <a:t>Layups </a:t>
            </a:r>
            <a:endParaRPr sz="1200"/>
          </a:p>
          <a:p>
            <a:pPr lvl="1" indent="-247650">
              <a:spcBef>
                <a:spcPts val="0"/>
              </a:spcBef>
              <a:buSzPts val="1600"/>
            </a:pPr>
            <a:r>
              <a:rPr lang="en" sz="1200"/>
              <a:t>Post-processing</a:t>
            </a:r>
            <a:endParaRPr sz="1200"/>
          </a:p>
          <a:p>
            <a:pPr indent="-247650">
              <a:buSzPts val="1600"/>
            </a:pPr>
            <a:r>
              <a:rPr lang="en" sz="1200"/>
              <a:t>Learned to manufacture elements with a higher degree of skill and precision, working on increasingly intricate components</a:t>
            </a:r>
            <a:endParaRPr sz="1200"/>
          </a:p>
        </p:txBody>
      </p:sp>
      <p:sp>
        <p:nvSpPr>
          <p:cNvPr id="304" name="Google Shape;304;p48"/>
          <p:cNvSpPr/>
          <p:nvPr/>
        </p:nvSpPr>
        <p:spPr>
          <a:xfrm>
            <a:off x="6609150" y="4916000"/>
            <a:ext cx="619650" cy="108225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305" name="Google Shape;305;p48"/>
          <p:cNvSpPr/>
          <p:nvPr/>
        </p:nvSpPr>
        <p:spPr>
          <a:xfrm>
            <a:off x="7294950" y="4916000"/>
            <a:ext cx="619650" cy="108225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306" name="Google Shape;306;p48"/>
          <p:cNvSpPr/>
          <p:nvPr/>
        </p:nvSpPr>
        <p:spPr>
          <a:xfrm>
            <a:off x="1143000" y="2517600"/>
            <a:ext cx="2584125" cy="54225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985048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9"/>
          <p:cNvPicPr preferRelativeResize="0"/>
          <p:nvPr/>
        </p:nvPicPr>
        <p:blipFill rotWithShape="1">
          <a:blip r:embed="rId3">
            <a:alphaModFix/>
          </a:blip>
          <a:srcRect t="238" b="238"/>
          <a:stretch/>
        </p:blipFill>
        <p:spPr>
          <a:xfrm>
            <a:off x="5416858" y="0"/>
            <a:ext cx="2584145" cy="192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9"/>
          <p:cNvPicPr preferRelativeResize="0"/>
          <p:nvPr/>
        </p:nvPicPr>
        <p:blipFill rotWithShape="1">
          <a:blip r:embed="rId4">
            <a:alphaModFix/>
          </a:blip>
          <a:srcRect l="5341" r="5341"/>
          <a:stretch/>
        </p:blipFill>
        <p:spPr>
          <a:xfrm>
            <a:off x="5416856" y="2571750"/>
            <a:ext cx="2584148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9"/>
          <p:cNvSpPr txBox="1">
            <a:spLocks noGrp="1"/>
          </p:cNvSpPr>
          <p:nvPr>
            <p:ph type="title"/>
          </p:nvPr>
        </p:nvSpPr>
        <p:spPr>
          <a:xfrm>
            <a:off x="1405041" y="-73175"/>
            <a:ext cx="3584475" cy="1418175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" sz="2550"/>
              <a:t>Suspension</a:t>
            </a:r>
            <a:endParaRPr sz="2550"/>
          </a:p>
        </p:txBody>
      </p:sp>
      <p:sp>
        <p:nvSpPr>
          <p:cNvPr id="314" name="Google Shape;314;p49"/>
          <p:cNvSpPr txBox="1">
            <a:spLocks noGrp="1"/>
          </p:cNvSpPr>
          <p:nvPr>
            <p:ph type="body" idx="1"/>
          </p:nvPr>
        </p:nvSpPr>
        <p:spPr>
          <a:xfrm>
            <a:off x="1409372" y="1427125"/>
            <a:ext cx="3584475" cy="27686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indent="-257175">
              <a:buSzPts val="1800"/>
            </a:pPr>
            <a:r>
              <a:rPr lang="en" sz="1350"/>
              <a:t>A-arm manufacture</a:t>
            </a:r>
            <a:endParaRPr sz="1350"/>
          </a:p>
          <a:p>
            <a:pPr indent="-257175">
              <a:buSzPts val="1800"/>
            </a:pPr>
            <a:r>
              <a:rPr lang="en" sz="1350"/>
              <a:t>Rolling Car assembly </a:t>
            </a:r>
            <a:endParaRPr sz="1350"/>
          </a:p>
          <a:p>
            <a:pPr indent="-257175">
              <a:buSzPts val="1800"/>
            </a:pPr>
            <a:r>
              <a:rPr lang="en" sz="1350"/>
              <a:t>Assisting in strain gauge mounting and setting ride height</a:t>
            </a:r>
            <a:endParaRPr sz="1350"/>
          </a:p>
          <a:p>
            <a:pPr indent="-257175">
              <a:buSzPts val="1800"/>
            </a:pPr>
            <a:r>
              <a:rPr lang="en" sz="1350"/>
              <a:t>Lower aft A-arm mount resizing</a:t>
            </a:r>
            <a:endParaRPr sz="1350"/>
          </a:p>
          <a:p>
            <a:pPr indent="-257175">
              <a:buSzPts val="1800"/>
            </a:pPr>
            <a:r>
              <a:rPr lang="en" sz="1350"/>
              <a:t>Testing/sweeps</a:t>
            </a:r>
            <a:endParaRPr sz="1350"/>
          </a:p>
          <a:p>
            <a:pPr indent="-257175">
              <a:buSzPts val="1800"/>
            </a:pPr>
            <a:r>
              <a:rPr lang="en" sz="1350"/>
              <a:t>Welding and machining training</a:t>
            </a:r>
            <a:endParaRPr sz="1350"/>
          </a:p>
          <a:p>
            <a:pPr indent="-257175">
              <a:buSzPts val="1800"/>
            </a:pPr>
            <a:r>
              <a:rPr lang="en" sz="1350"/>
              <a:t>Gained deeper understanding of vehicle dynamics and suspension assembly</a:t>
            </a:r>
            <a:endParaRPr sz="1350"/>
          </a:p>
        </p:txBody>
      </p:sp>
      <p:sp>
        <p:nvSpPr>
          <p:cNvPr id="315" name="Google Shape;315;p49"/>
          <p:cNvSpPr/>
          <p:nvPr/>
        </p:nvSpPr>
        <p:spPr>
          <a:xfrm>
            <a:off x="1244231" y="4868125"/>
            <a:ext cx="619650" cy="108225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316" name="Google Shape;316;p49"/>
          <p:cNvSpPr/>
          <p:nvPr/>
        </p:nvSpPr>
        <p:spPr>
          <a:xfrm>
            <a:off x="1930031" y="4868125"/>
            <a:ext cx="619650" cy="108225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317" name="Google Shape;317;p49"/>
          <p:cNvSpPr/>
          <p:nvPr/>
        </p:nvSpPr>
        <p:spPr>
          <a:xfrm>
            <a:off x="5416856" y="2571750"/>
            <a:ext cx="2584125" cy="540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140177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50"/>
          <p:cNvPicPr preferRelativeResize="0"/>
          <p:nvPr/>
        </p:nvPicPr>
        <p:blipFill rotWithShape="1">
          <a:blip r:embed="rId3">
            <a:alphaModFix/>
          </a:blip>
          <a:srcRect t="7662" b="7670"/>
          <a:stretch/>
        </p:blipFill>
        <p:spPr>
          <a:xfrm>
            <a:off x="1143005" y="0"/>
            <a:ext cx="2281995" cy="171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0"/>
          <p:cNvPicPr preferRelativeResize="0"/>
          <p:nvPr/>
        </p:nvPicPr>
        <p:blipFill rotWithShape="1">
          <a:blip r:embed="rId4">
            <a:alphaModFix/>
          </a:blip>
          <a:srcRect t="7662" b="7670"/>
          <a:stretch/>
        </p:blipFill>
        <p:spPr>
          <a:xfrm>
            <a:off x="1143005" y="1713003"/>
            <a:ext cx="2281995" cy="171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50"/>
          <p:cNvPicPr preferRelativeResize="0"/>
          <p:nvPr/>
        </p:nvPicPr>
        <p:blipFill rotWithShape="1">
          <a:blip r:embed="rId5">
            <a:alphaModFix/>
          </a:blip>
          <a:srcRect t="7662" b="7662"/>
          <a:stretch/>
        </p:blipFill>
        <p:spPr>
          <a:xfrm>
            <a:off x="1143005" y="3426006"/>
            <a:ext cx="2281995" cy="1717493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50"/>
          <p:cNvSpPr txBox="1">
            <a:spLocks noGrp="1"/>
          </p:cNvSpPr>
          <p:nvPr>
            <p:ph type="title"/>
          </p:nvPr>
        </p:nvSpPr>
        <p:spPr>
          <a:xfrm>
            <a:off x="3797663" y="-73175"/>
            <a:ext cx="3966750" cy="1418175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/>
          <a:p>
            <a:r>
              <a:rPr lang="en" sz="2475"/>
              <a:t>Composites</a:t>
            </a:r>
            <a:endParaRPr sz="2475"/>
          </a:p>
        </p:txBody>
      </p:sp>
      <p:sp>
        <p:nvSpPr>
          <p:cNvPr id="326" name="Google Shape;326;p50"/>
          <p:cNvSpPr txBox="1">
            <a:spLocks noGrp="1"/>
          </p:cNvSpPr>
          <p:nvPr>
            <p:ph type="body" idx="1"/>
          </p:nvPr>
        </p:nvSpPr>
        <p:spPr>
          <a:xfrm>
            <a:off x="3797576" y="1429225"/>
            <a:ext cx="3966750" cy="276862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indent="-261938">
              <a:buSzPts val="1900"/>
            </a:pPr>
            <a:r>
              <a:rPr lang="en" sz="1425"/>
              <a:t>Held heavy responsibility in preparing monocoque molds </a:t>
            </a:r>
            <a:endParaRPr sz="1425"/>
          </a:p>
          <a:p>
            <a:pPr indent="-261938">
              <a:buSzPts val="1900"/>
            </a:pPr>
            <a:r>
              <a:rPr lang="en" sz="1425"/>
              <a:t>Participated in layups and post-processing of monocoque</a:t>
            </a:r>
            <a:endParaRPr sz="1425"/>
          </a:p>
          <a:p>
            <a:pPr indent="-261938">
              <a:buSzPts val="1900"/>
            </a:pPr>
            <a:r>
              <a:rPr lang="en" sz="1425"/>
              <a:t>Participated in layups of composite test panels and coupons</a:t>
            </a:r>
            <a:endParaRPr sz="1425"/>
          </a:p>
          <a:p>
            <a:pPr indent="0">
              <a:spcBef>
                <a:spcPts val="1200"/>
              </a:spcBef>
              <a:spcAft>
                <a:spcPts val="1200"/>
              </a:spcAft>
              <a:buNone/>
            </a:pPr>
            <a:endParaRPr sz="1425"/>
          </a:p>
        </p:txBody>
      </p:sp>
      <p:sp>
        <p:nvSpPr>
          <p:cNvPr id="327" name="Google Shape;327;p50"/>
          <p:cNvSpPr/>
          <p:nvPr/>
        </p:nvSpPr>
        <p:spPr>
          <a:xfrm>
            <a:off x="6584419" y="4887800"/>
            <a:ext cx="619650" cy="108225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328" name="Google Shape;328;p50"/>
          <p:cNvSpPr/>
          <p:nvPr/>
        </p:nvSpPr>
        <p:spPr>
          <a:xfrm>
            <a:off x="7270219" y="4887800"/>
            <a:ext cx="619650" cy="108225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329" name="Google Shape;329;p50"/>
          <p:cNvSpPr/>
          <p:nvPr/>
        </p:nvSpPr>
        <p:spPr>
          <a:xfrm>
            <a:off x="1143000" y="1657075"/>
            <a:ext cx="2281950" cy="603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330" name="Google Shape;330;p50"/>
          <p:cNvSpPr/>
          <p:nvPr/>
        </p:nvSpPr>
        <p:spPr>
          <a:xfrm>
            <a:off x="1143000" y="3426000"/>
            <a:ext cx="2281950" cy="603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032601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1"/>
          <p:cNvSpPr txBox="1">
            <a:spLocks noGrp="1"/>
          </p:cNvSpPr>
          <p:nvPr>
            <p:ph type="ctrTitle"/>
          </p:nvPr>
        </p:nvSpPr>
        <p:spPr>
          <a:xfrm>
            <a:off x="1657350" y="514350"/>
            <a:ext cx="58293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" sz="2250"/>
              <a:t>What I’ve Learned from Formula SAE </a:t>
            </a:r>
            <a:endParaRPr sz="2250"/>
          </a:p>
          <a:p>
            <a:r>
              <a:rPr lang="en" sz="2250"/>
              <a:t>- Stephen Bosch</a:t>
            </a:r>
            <a:endParaRPr sz="2250"/>
          </a:p>
        </p:txBody>
      </p:sp>
      <p:sp>
        <p:nvSpPr>
          <p:cNvPr id="336" name="Google Shape;336;p51"/>
          <p:cNvSpPr txBox="1">
            <a:spLocks noGrp="1"/>
          </p:cNvSpPr>
          <p:nvPr>
            <p:ph type="subTitle" idx="1"/>
          </p:nvPr>
        </p:nvSpPr>
        <p:spPr>
          <a:xfrm>
            <a:off x="2171700" y="1714500"/>
            <a:ext cx="4800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indent="0">
              <a:spcBef>
                <a:spcPts val="420"/>
              </a:spcBef>
              <a:buSzPts val="2800"/>
            </a:pPr>
            <a:r>
              <a:rPr lang="en" sz="2100"/>
              <a:t>ME199</a:t>
            </a:r>
            <a:endParaRPr sz="2100"/>
          </a:p>
          <a:p>
            <a:pPr marL="0" indent="0">
              <a:spcBef>
                <a:spcPts val="420"/>
              </a:spcBef>
              <a:buSzPts val="2800"/>
            </a:pPr>
            <a:r>
              <a:rPr lang="en" sz="2100"/>
              <a:t>3/9/2020</a:t>
            </a:r>
            <a:endParaRPr sz="2100"/>
          </a:p>
        </p:txBody>
      </p:sp>
    </p:spTree>
    <p:extLst>
      <p:ext uri="{BB962C8B-B14F-4D97-AF65-F5344CB8AC3E}">
        <p14:creationId xmlns:p14="http://schemas.microsoft.com/office/powerpoint/2010/main" val="2957128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2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" sz="2700"/>
              <a:t>Technical Skills</a:t>
            </a:r>
            <a:endParaRPr sz="2700"/>
          </a:p>
        </p:txBody>
      </p:sp>
      <p:sp>
        <p:nvSpPr>
          <p:cNvPr id="342" name="Google Shape;342;p52"/>
          <p:cNvSpPr txBox="1">
            <a:spLocks noGrp="1"/>
          </p:cNvSpPr>
          <p:nvPr>
            <p:ph type="body" idx="1"/>
          </p:nvPr>
        </p:nvSpPr>
        <p:spPr>
          <a:xfrm>
            <a:off x="1231013" y="807300"/>
            <a:ext cx="4198500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285750">
              <a:buSzPts val="2400"/>
            </a:pPr>
            <a:r>
              <a:rPr lang="en" sz="1800"/>
              <a:t>Software skills (Matlab, CAD, Ansys, </a:t>
            </a:r>
            <a:endParaRPr sz="1800"/>
          </a:p>
          <a:p>
            <a:pPr indent="-285750">
              <a:spcBef>
                <a:spcPts val="0"/>
              </a:spcBef>
              <a:buSzPts val="2400"/>
            </a:pPr>
            <a:r>
              <a:rPr lang="en" sz="1800"/>
              <a:t>Engineering communication</a:t>
            </a:r>
            <a:endParaRPr sz="1800"/>
          </a:p>
          <a:p>
            <a:pPr lvl="1" indent="-285750">
              <a:spcBef>
                <a:spcPts val="0"/>
              </a:spcBef>
              <a:buSzPts val="2400"/>
            </a:pPr>
            <a:r>
              <a:rPr lang="en" sz="1800"/>
              <a:t>Ability to deliver technical presentations</a:t>
            </a:r>
            <a:endParaRPr sz="1800"/>
          </a:p>
          <a:p>
            <a:pPr indent="-285750">
              <a:spcBef>
                <a:spcPts val="0"/>
              </a:spcBef>
              <a:buSzPts val="2400"/>
            </a:pPr>
            <a:r>
              <a:rPr lang="en" sz="1800"/>
              <a:t>Manufacturing</a:t>
            </a:r>
            <a:endParaRPr sz="1800"/>
          </a:p>
          <a:p>
            <a:pPr lvl="1" indent="-285750">
              <a:spcBef>
                <a:spcPts val="0"/>
              </a:spcBef>
              <a:buSzPts val="2400"/>
            </a:pPr>
            <a:r>
              <a:rPr lang="en" sz="1800"/>
              <a:t>Manual and CNC machining, composites, etc.</a:t>
            </a:r>
            <a:endParaRPr sz="1800"/>
          </a:p>
          <a:p>
            <a:pPr indent="-285750">
              <a:spcBef>
                <a:spcPts val="0"/>
              </a:spcBef>
              <a:buSzPts val="2400"/>
            </a:pPr>
            <a:r>
              <a:rPr lang="en" sz="1800"/>
              <a:t>Beyond the classroom education</a:t>
            </a:r>
            <a:endParaRPr sz="1800"/>
          </a:p>
        </p:txBody>
      </p:sp>
      <p:pic>
        <p:nvPicPr>
          <p:cNvPr id="343" name="Google Shape;34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0731" y="869075"/>
            <a:ext cx="2131481" cy="1420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4944" y="2417782"/>
            <a:ext cx="1766888" cy="13251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925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We’re Doing Projects</a:t>
            </a:r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Assessed on a person by person basis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If your project is mainly in-shop…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Likely write a summary of what you did and how the next person can continue it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Assigned a new project for 2021 that will continue into the fall</a:t>
            </a:r>
            <a:endParaRPr sz="16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If your project can be mostly done without the shop...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Likely continue this project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May or may not get an additional project to continue in the fall</a:t>
            </a:r>
            <a:endParaRPr sz="1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3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" sz="2700"/>
              <a:t>Design Projects</a:t>
            </a:r>
            <a:endParaRPr sz="2700"/>
          </a:p>
        </p:txBody>
      </p:sp>
      <p:sp>
        <p:nvSpPr>
          <p:cNvPr id="350" name="Google Shape;350;p53"/>
          <p:cNvSpPr txBox="1">
            <a:spLocks noGrp="1"/>
          </p:cNvSpPr>
          <p:nvPr>
            <p:ph type="body" idx="1"/>
          </p:nvPr>
        </p:nvSpPr>
        <p:spPr>
          <a:xfrm>
            <a:off x="1263488" y="961375"/>
            <a:ext cx="3670200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285750">
              <a:buSzPts val="2400"/>
            </a:pPr>
            <a:r>
              <a:rPr lang="en" sz="1800"/>
              <a:t>Vehicle system level design</a:t>
            </a:r>
            <a:endParaRPr sz="1800"/>
          </a:p>
          <a:p>
            <a:pPr indent="-285750">
              <a:spcBef>
                <a:spcPts val="0"/>
              </a:spcBef>
              <a:buSzPts val="2400"/>
            </a:pPr>
            <a:r>
              <a:rPr lang="en" sz="1800"/>
              <a:t>Rear driveline redesign</a:t>
            </a:r>
            <a:endParaRPr sz="1800"/>
          </a:p>
          <a:p>
            <a:pPr indent="-285750">
              <a:spcBef>
                <a:spcPts val="0"/>
              </a:spcBef>
              <a:buSzPts val="2400"/>
            </a:pPr>
            <a:r>
              <a:rPr lang="en" sz="1800"/>
              <a:t>Final drive analysis</a:t>
            </a:r>
            <a:endParaRPr sz="1800"/>
          </a:p>
          <a:p>
            <a:pPr indent="-285750">
              <a:spcBef>
                <a:spcPts val="0"/>
              </a:spcBef>
              <a:buSzPts val="2400"/>
            </a:pPr>
            <a:r>
              <a:rPr lang="en" sz="1800"/>
              <a:t>Brake dynamometer work</a:t>
            </a:r>
            <a:endParaRPr sz="1800"/>
          </a:p>
          <a:p>
            <a:pPr marL="0" indent="0">
              <a:buNone/>
            </a:pPr>
            <a:endParaRPr sz="1800"/>
          </a:p>
          <a:p>
            <a:pPr indent="-285750">
              <a:buSzPts val="2400"/>
            </a:pPr>
            <a:r>
              <a:rPr lang="en" sz="1800"/>
              <a:t>Most importantly, I’ve learned how exciting engineering can be!</a:t>
            </a:r>
            <a:endParaRPr sz="1800"/>
          </a:p>
        </p:txBody>
      </p:sp>
      <p:pic>
        <p:nvPicPr>
          <p:cNvPr id="351" name="Google Shape;35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7356" y="1096025"/>
            <a:ext cx="2951456" cy="2213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4256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4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" sz="2700"/>
              <a:t>Teamwork and Leadership</a:t>
            </a:r>
            <a:endParaRPr sz="2700"/>
          </a:p>
        </p:txBody>
      </p:sp>
      <p:sp>
        <p:nvSpPr>
          <p:cNvPr id="357" name="Google Shape;357;p54"/>
          <p:cNvSpPr txBox="1">
            <a:spLocks noGrp="1"/>
          </p:cNvSpPr>
          <p:nvPr>
            <p:ph type="body" idx="1"/>
          </p:nvPr>
        </p:nvSpPr>
        <p:spPr>
          <a:xfrm>
            <a:off x="1485900" y="1200150"/>
            <a:ext cx="3753675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285750">
              <a:buSzPts val="2400"/>
            </a:pPr>
            <a:r>
              <a:rPr lang="en" sz="1800"/>
              <a:t>I’ve been privileged to work alongside some of the most talented and riven engineers at Illinois</a:t>
            </a:r>
            <a:endParaRPr sz="1800"/>
          </a:p>
          <a:p>
            <a:pPr indent="-285750">
              <a:spcBef>
                <a:spcPts val="0"/>
              </a:spcBef>
              <a:buSzPts val="2400"/>
            </a:pPr>
            <a:r>
              <a:rPr lang="en" sz="1800"/>
              <a:t>Practiced working with a diverse team to tackle incredible engineering challenges</a:t>
            </a:r>
            <a:endParaRPr sz="1800"/>
          </a:p>
        </p:txBody>
      </p:sp>
      <p:pic>
        <p:nvPicPr>
          <p:cNvPr id="358" name="Google Shape;35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5925" y="1350939"/>
            <a:ext cx="2575313" cy="1716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094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5"/>
          <p:cNvSpPr txBox="1">
            <a:spLocks noGrp="1"/>
          </p:cNvSpPr>
          <p:nvPr>
            <p:ph type="title"/>
          </p:nvPr>
        </p:nvSpPr>
        <p:spPr>
          <a:xfrm>
            <a:off x="1485900" y="205979"/>
            <a:ext cx="6172200" cy="857475"/>
          </a:xfrm>
          <a:prstGeom prst="rect">
            <a:avLst/>
          </a:prstGeom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en" sz="2700"/>
              <a:t>Outreach</a:t>
            </a:r>
            <a:endParaRPr sz="2700"/>
          </a:p>
        </p:txBody>
      </p:sp>
      <p:sp>
        <p:nvSpPr>
          <p:cNvPr id="364" name="Google Shape;364;p55"/>
          <p:cNvSpPr txBox="1">
            <a:spLocks noGrp="1"/>
          </p:cNvSpPr>
          <p:nvPr>
            <p:ph type="body" idx="1"/>
          </p:nvPr>
        </p:nvSpPr>
        <p:spPr>
          <a:xfrm>
            <a:off x="1485900" y="1200150"/>
            <a:ext cx="3197475" cy="3086100"/>
          </a:xfrm>
          <a:prstGeom prst="rect">
            <a:avLst/>
          </a:prstGeom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indent="-285750">
              <a:buSzPts val="2400"/>
            </a:pPr>
            <a:r>
              <a:rPr lang="en" sz="1800"/>
              <a:t>Illini Motorsports has been a fantastic outreach opportunity!</a:t>
            </a:r>
            <a:endParaRPr sz="1800"/>
          </a:p>
          <a:p>
            <a:pPr indent="-285750">
              <a:spcBef>
                <a:spcPts val="0"/>
              </a:spcBef>
              <a:buSzPts val="2400"/>
            </a:pPr>
            <a:r>
              <a:rPr lang="en" sz="1800"/>
              <a:t>EOH, Orpheum, Flying S, etc.</a:t>
            </a:r>
            <a:endParaRPr sz="1800"/>
          </a:p>
          <a:p>
            <a:pPr marL="0" indent="0">
              <a:buNone/>
            </a:pPr>
            <a:endParaRPr sz="1800"/>
          </a:p>
        </p:txBody>
      </p:sp>
      <p:pic>
        <p:nvPicPr>
          <p:cNvPr id="365" name="Google Shape;36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8344" y="1408025"/>
            <a:ext cx="3004166" cy="2002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5484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2194" y="882094"/>
            <a:ext cx="2005537" cy="1504163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6"/>
          <p:cNvSpPr txBox="1"/>
          <p:nvPr/>
        </p:nvSpPr>
        <p:spPr>
          <a:xfrm>
            <a:off x="1583213" y="87600"/>
            <a:ext cx="5977575" cy="65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/>
            <a:r>
              <a:rPr lang="en" sz="1800"/>
              <a:t>Illini Motorsports has made me the person I am today.</a:t>
            </a:r>
            <a:endParaRPr sz="1800"/>
          </a:p>
        </p:txBody>
      </p:sp>
      <p:pic>
        <p:nvPicPr>
          <p:cNvPr id="373" name="Google Shape;37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5113" y="1318675"/>
            <a:ext cx="3100032" cy="2066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1630" y="2739983"/>
            <a:ext cx="2256236" cy="1504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37096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445881-BFAC-44D6-B705-C9EDDD225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ME 199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CAEFA6-EC06-43B0-B46D-22BFA955C4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n-US" b="1">
                <a:latin typeface="Titillium Web"/>
              </a:rPr>
              <a:t>3.23.20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453240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EEF6E3-14E5-47CE-A131-5A4601B5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06B653-328F-4B75-844B-8E3D3CB6F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5" y="1148574"/>
            <a:ext cx="6668632" cy="4097926"/>
          </a:xfrm>
        </p:spPr>
        <p:txBody>
          <a:bodyPr anchor="t">
            <a:normAutofit/>
          </a:bodyPr>
          <a:lstStyle/>
          <a:p>
            <a:r>
              <a:rPr lang="en-US">
                <a:latin typeface="Titillium Web"/>
              </a:rPr>
              <a:t>FCA Test and Tune in April is cancelled</a:t>
            </a:r>
          </a:p>
          <a:p>
            <a:pPr marL="0" indent="0">
              <a:buNone/>
            </a:pPr>
            <a:endParaRPr lang="en-US">
              <a:latin typeface="Titillium Web"/>
            </a:endParaRPr>
          </a:p>
          <a:p>
            <a:r>
              <a:rPr lang="en-US">
                <a:latin typeface="Titillium Web"/>
              </a:rPr>
              <a:t>FSAE California has moved to virtual events for the static and cancelled the dynamic</a:t>
            </a:r>
          </a:p>
          <a:p>
            <a:pPr lvl="1"/>
            <a:r>
              <a:rPr lang="en-US">
                <a:latin typeface="Titillium Web"/>
              </a:rPr>
              <a:t>Team leads will deal with preparing the team for this</a:t>
            </a:r>
          </a:p>
          <a:p>
            <a:pPr marL="342900" lvl="1" indent="0">
              <a:buNone/>
            </a:pPr>
            <a:endParaRPr lang="en-US">
              <a:latin typeface="Titillium Web"/>
            </a:endParaRPr>
          </a:p>
          <a:p>
            <a:r>
              <a:rPr lang="en-US">
                <a:latin typeface="Titillium Web"/>
              </a:rPr>
              <a:t>We are going back to design work for the rest of the semester</a:t>
            </a:r>
          </a:p>
          <a:p>
            <a:pPr lvl="1"/>
            <a:r>
              <a:rPr lang="en-US">
                <a:latin typeface="Titillium Web"/>
              </a:rPr>
              <a:t>New leadership will handle the start of 4WD design</a:t>
            </a:r>
          </a:p>
        </p:txBody>
      </p:sp>
    </p:spTree>
    <p:extLst>
      <p:ext uri="{BB962C8B-B14F-4D97-AF65-F5344CB8AC3E}">
        <p14:creationId xmlns:p14="http://schemas.microsoft.com/office/powerpoint/2010/main" val="3819076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EEF6E3-14E5-47CE-A131-5A4601B5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Subsystem Meeting Times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06B653-328F-4B75-844B-8E3D3CB6F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5" y="1148574"/>
            <a:ext cx="6506354" cy="3451622"/>
          </a:xfrm>
        </p:spPr>
        <p:txBody>
          <a:bodyPr vert="horz" lIns="68580" tIns="34290" rIns="68580" bIns="34290" rtlCol="0" anchor="t">
            <a:normAutofit fontScale="92500" lnSpcReduction="10000"/>
          </a:bodyPr>
          <a:lstStyle/>
          <a:p>
            <a:r>
              <a:rPr lang="en-US">
                <a:latin typeface="Titillium Web"/>
              </a:rPr>
              <a:t>Gene</a:t>
            </a:r>
            <a:r>
              <a:rPr lang="en-US">
                <a:solidFill>
                  <a:srgbClr val="131F33"/>
                </a:solidFill>
                <a:latin typeface="Titillium Web"/>
              </a:rPr>
              <a:t>r</a:t>
            </a:r>
            <a:r>
              <a:rPr lang="en-US">
                <a:latin typeface="Titillium Web"/>
              </a:rPr>
              <a:t>al: </a:t>
            </a:r>
            <a:r>
              <a:rPr lang="en-US" b="1">
                <a:solidFill>
                  <a:schemeClr val="accent2"/>
                </a:solidFill>
                <a:latin typeface="Titillium Web"/>
              </a:rPr>
              <a:t>Cancelled</a:t>
            </a:r>
            <a:endParaRPr lang="en-US" b="1">
              <a:solidFill>
                <a:schemeClr val="accent2"/>
              </a:solidFill>
            </a:endParaRPr>
          </a:p>
          <a:p>
            <a:r>
              <a:rPr lang="en-US">
                <a:solidFill>
                  <a:srgbClr val="131F33"/>
                </a:solidFill>
                <a:latin typeface="Titillium Web"/>
              </a:rPr>
              <a:t>Chassis/Suspension: </a:t>
            </a:r>
            <a:r>
              <a:rPr lang="en-US" b="1">
                <a:solidFill>
                  <a:schemeClr val="accent2"/>
                </a:solidFill>
                <a:latin typeface="Titillium Web"/>
              </a:rPr>
              <a:t>Cancelled</a:t>
            </a:r>
            <a:endParaRPr lang="en-US" b="1">
              <a:solidFill>
                <a:schemeClr val="accent2"/>
              </a:solidFill>
            </a:endParaRPr>
          </a:p>
          <a:p>
            <a:r>
              <a:rPr lang="en-US">
                <a:solidFill>
                  <a:srgbClr val="131F33"/>
                </a:solidFill>
                <a:latin typeface="Titillium Web"/>
              </a:rPr>
              <a:t>Drivetrain: </a:t>
            </a:r>
            <a:r>
              <a:rPr lang="en-US" b="1">
                <a:solidFill>
                  <a:schemeClr val="accent2"/>
                </a:solidFill>
                <a:latin typeface="Titillium Web"/>
              </a:rPr>
              <a:t>Cancelled</a:t>
            </a:r>
          </a:p>
          <a:p>
            <a:r>
              <a:rPr lang="en-US">
                <a:solidFill>
                  <a:srgbClr val="131F33"/>
                </a:solidFill>
                <a:latin typeface="Titillium Web"/>
              </a:rPr>
              <a:t>Aerodynamics: </a:t>
            </a:r>
            <a:r>
              <a:rPr lang="en-US" b="1">
                <a:solidFill>
                  <a:schemeClr val="accent2"/>
                </a:solidFill>
                <a:latin typeface="Titillium Web"/>
              </a:rPr>
              <a:t>Cancelled</a:t>
            </a:r>
            <a:r>
              <a:rPr lang="en-US">
                <a:solidFill>
                  <a:srgbClr val="131F33"/>
                </a:solidFill>
                <a:latin typeface="Titillium Web"/>
              </a:rPr>
              <a:t> ​</a:t>
            </a:r>
          </a:p>
          <a:p>
            <a:r>
              <a:rPr lang="en-US">
                <a:solidFill>
                  <a:srgbClr val="131F33"/>
                </a:solidFill>
                <a:latin typeface="Titillium Web"/>
              </a:rPr>
              <a:t>Tractive: </a:t>
            </a:r>
            <a:r>
              <a:rPr lang="en-US" b="1">
                <a:solidFill>
                  <a:schemeClr val="accent2"/>
                </a:solidFill>
                <a:latin typeface="Titillium Web"/>
              </a:rPr>
              <a:t>Cancelled</a:t>
            </a:r>
            <a:endParaRPr lang="en-US" b="1">
              <a:solidFill>
                <a:schemeClr val="accent2"/>
              </a:solidFill>
            </a:endParaRPr>
          </a:p>
          <a:p>
            <a:r>
              <a:rPr lang="en-US">
                <a:solidFill>
                  <a:srgbClr val="131F33"/>
                </a:solidFill>
                <a:latin typeface="Titillium Web"/>
              </a:rPr>
              <a:t>DAQA: </a:t>
            </a:r>
            <a:r>
              <a:rPr lang="en-US" b="1">
                <a:solidFill>
                  <a:schemeClr val="accent2"/>
                </a:solidFill>
                <a:latin typeface="Titillium Web"/>
              </a:rPr>
              <a:t>Cancelled</a:t>
            </a:r>
            <a:endParaRPr lang="en-US">
              <a:solidFill>
                <a:schemeClr val="accent2"/>
              </a:solidFill>
            </a:endParaRPr>
          </a:p>
          <a:p>
            <a:endParaRPr lang="en-US" b="1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700" b="1" err="1">
                <a:solidFill>
                  <a:schemeClr val="accent2"/>
                </a:solidFill>
                <a:latin typeface="Titillium Web"/>
              </a:rPr>
              <a:t>Mattermost</a:t>
            </a:r>
            <a:r>
              <a:rPr lang="en-US" sz="2700" b="1">
                <a:solidFill>
                  <a:schemeClr val="accent2"/>
                </a:solidFill>
                <a:latin typeface="Titillium Web"/>
              </a:rPr>
              <a:t> channels will be up to date with any virtual meetings that take place!</a:t>
            </a:r>
            <a:endParaRPr lang="en-US" sz="270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73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11188-D5A3-486E-86FB-A16D00FA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MECHANICAL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71938CF-E60A-4817-8344-06A1F9D917A0}"/>
              </a:ext>
            </a:extLst>
          </p:cNvPr>
          <p:cNvSpPr txBox="1"/>
          <p:nvPr/>
        </p:nvSpPr>
        <p:spPr>
          <a:xfrm>
            <a:off x="2501664" y="3388450"/>
            <a:ext cx="11230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CHASSIS</a:t>
            </a:r>
          </a:p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SUSPENSION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43ECFBF-4845-4DD1-9610-3021AB1F895B}"/>
              </a:ext>
            </a:extLst>
          </p:cNvPr>
          <p:cNvGrpSpPr/>
          <p:nvPr/>
        </p:nvGrpSpPr>
        <p:grpSpPr>
          <a:xfrm>
            <a:off x="2613197" y="2909690"/>
            <a:ext cx="3036470" cy="3449802"/>
            <a:chOff x="3455705" y="4776748"/>
            <a:chExt cx="16006007" cy="18184796"/>
          </a:xfrm>
        </p:grpSpPr>
        <p:pic>
          <p:nvPicPr>
            <p:cNvPr id="5" name="Graphic 4" descr="Ethernet">
              <a:extLst>
                <a:ext uri="{FF2B5EF4-FFF2-40B4-BE49-F238E27FC236}">
                  <a16:creationId xmlns:a16="http://schemas.microsoft.com/office/drawing/2014/main" xmlns="" id="{22063B18-9EC4-4726-AD48-0384BF212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910347" y="5992720"/>
              <a:ext cx="914399" cy="914400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F1600CA9-309F-4F6B-A869-3D7B96278577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838275"/>
              <a:ext cx="0" cy="74554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4355D2A7-A028-44CC-B6E7-2700F35463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5046" y="5838275"/>
              <a:ext cx="948690" cy="800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1B23C3E4-402B-459F-AB9C-3A47F73BCC06}"/>
                </a:ext>
              </a:extLst>
            </p:cNvPr>
            <p:cNvCxnSpPr>
              <a:cxnSpLocks/>
            </p:cNvCxnSpPr>
            <p:nvPr/>
          </p:nvCxnSpPr>
          <p:spPr>
            <a:xfrm>
              <a:off x="4359339" y="5836381"/>
              <a:ext cx="622600" cy="5802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BC5AE954-8D8E-4689-BE8F-297C0A140A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0359" y="6439239"/>
              <a:ext cx="657990" cy="158503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B2DA3506-0B53-4515-9AC9-3C63DBF05AC2}"/>
                </a:ext>
              </a:extLst>
            </p:cNvPr>
            <p:cNvCxnSpPr>
              <a:cxnSpLocks/>
            </p:cNvCxnSpPr>
            <p:nvPr/>
          </p:nvCxnSpPr>
          <p:spPr>
            <a:xfrm>
              <a:off x="3495046" y="5925741"/>
              <a:ext cx="609827" cy="35040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D14C0ACF-E557-43BE-9325-52A851FA5345}"/>
                </a:ext>
              </a:extLst>
            </p:cNvPr>
            <p:cNvCxnSpPr>
              <a:cxnSpLocks/>
            </p:cNvCxnSpPr>
            <p:nvPr/>
          </p:nvCxnSpPr>
          <p:spPr>
            <a:xfrm>
              <a:off x="3455705" y="6569607"/>
              <a:ext cx="715691" cy="227497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2F462C79-C4C5-45C3-8E7A-266B29C601BD}"/>
                </a:ext>
              </a:extLst>
            </p:cNvPr>
            <p:cNvCxnSpPr>
              <a:cxnSpLocks/>
            </p:cNvCxnSpPr>
            <p:nvPr/>
          </p:nvCxnSpPr>
          <p:spPr>
            <a:xfrm>
              <a:off x="4941083" y="5818729"/>
              <a:ext cx="6325" cy="46863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3FBECCC0-516E-49F1-A16B-1A0858B8AC23}"/>
                </a:ext>
              </a:extLst>
            </p:cNvPr>
            <p:cNvCxnSpPr>
              <a:cxnSpLocks/>
              <a:endCxn id="26" idx="0"/>
            </p:cNvCxnSpPr>
            <p:nvPr/>
          </p:nvCxnSpPr>
          <p:spPr>
            <a:xfrm flipH="1">
              <a:off x="19030146" y="22632523"/>
              <a:ext cx="431566" cy="32902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08E12ECD-0C11-4A86-B377-DB69B4DF69C9}"/>
                </a:ext>
              </a:extLst>
            </p:cNvPr>
            <p:cNvCxnSpPr>
              <a:cxnSpLocks/>
            </p:cNvCxnSpPr>
            <p:nvPr/>
          </p:nvCxnSpPr>
          <p:spPr>
            <a:xfrm>
              <a:off x="4948836" y="5878280"/>
              <a:ext cx="1645354" cy="505511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852AC257-BF8B-408A-BB8B-2367FEFB5A16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390809"/>
              <a:ext cx="1586025" cy="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B88FC0A7-74BB-4AD8-B1C7-5EF85EB06588}"/>
                </a:ext>
              </a:extLst>
            </p:cNvPr>
            <p:cNvCxnSpPr>
              <a:cxnSpLocks/>
            </p:cNvCxnSpPr>
            <p:nvPr/>
          </p:nvCxnSpPr>
          <p:spPr>
            <a:xfrm>
              <a:off x="5008165" y="6415334"/>
              <a:ext cx="1127526" cy="533565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1222F250-9BCE-461B-9A1A-4D8DA295E0FA}"/>
                </a:ext>
              </a:extLst>
            </p:cNvPr>
            <p:cNvCxnSpPr>
              <a:cxnSpLocks/>
            </p:cNvCxnSpPr>
            <p:nvPr/>
          </p:nvCxnSpPr>
          <p:spPr>
            <a:xfrm>
              <a:off x="4900617" y="6836496"/>
              <a:ext cx="1311388" cy="13060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70FF1DEE-87B7-408D-8C0D-FF8FB43554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8792" y="6390809"/>
              <a:ext cx="465398" cy="576289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5065B6E7-E30D-477D-956C-1EA8005C5A63}"/>
                </a:ext>
              </a:extLst>
            </p:cNvPr>
            <p:cNvCxnSpPr>
              <a:cxnSpLocks/>
            </p:cNvCxnSpPr>
            <p:nvPr/>
          </p:nvCxnSpPr>
          <p:spPr>
            <a:xfrm>
              <a:off x="6587885" y="4776748"/>
              <a:ext cx="513" cy="219035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BB8F6769-7619-448D-945C-E4B15C7157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9931" y="6948899"/>
              <a:ext cx="936172" cy="5368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A4FDD36F-7538-4A36-AFAC-823762D38B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6400389"/>
              <a:ext cx="539357" cy="54851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884C68E6-512F-4E67-AB64-4D486A3418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24829" y="6400389"/>
              <a:ext cx="691585" cy="84292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771F269F-C2A2-4DC8-91A9-F7D9CD007B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87885" y="4919146"/>
              <a:ext cx="800408" cy="129190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B33477FA-BC3C-4401-9712-F67961E53E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96103" y="6914139"/>
              <a:ext cx="369751" cy="37320"/>
            </a:xfrm>
            <a:prstGeom prst="line">
              <a:avLst/>
            </a:prstGeom>
            <a:ln w="38100">
              <a:solidFill>
                <a:srgbClr val="F26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E0C2B422-ADB6-4AC7-A2E1-D5915F4977BC}"/>
                </a:ext>
              </a:extLst>
            </p:cNvPr>
            <p:cNvSpPr/>
            <p:nvPr/>
          </p:nvSpPr>
          <p:spPr>
            <a:xfrm>
              <a:off x="3971159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D27512EA-E47A-4022-B22D-FB1E93CED580}"/>
                </a:ext>
              </a:extLst>
            </p:cNvPr>
            <p:cNvSpPr/>
            <p:nvPr/>
          </p:nvSpPr>
          <p:spPr>
            <a:xfrm>
              <a:off x="4198379" y="6200284"/>
              <a:ext cx="702902" cy="702902"/>
            </a:xfrm>
            <a:prstGeom prst="ellipse">
              <a:avLst/>
            </a:prstGeom>
            <a:solidFill>
              <a:srgbClr val="1D28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85338E79-7A76-4ABD-8E76-1ACDC7709CC4}"/>
                </a:ext>
              </a:extLst>
            </p:cNvPr>
            <p:cNvSpPr/>
            <p:nvPr/>
          </p:nvSpPr>
          <p:spPr>
            <a:xfrm>
              <a:off x="7227106" y="6001774"/>
              <a:ext cx="1092870" cy="1092866"/>
            </a:xfrm>
            <a:prstGeom prst="ellipse">
              <a:avLst/>
            </a:prstGeom>
            <a:solidFill>
              <a:srgbClr val="F26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0E84907F-A23B-478D-98FA-476ECDC6B65A}"/>
                </a:ext>
              </a:extLst>
            </p:cNvPr>
            <p:cNvSpPr/>
            <p:nvPr/>
          </p:nvSpPr>
          <p:spPr>
            <a:xfrm>
              <a:off x="7416275" y="6200284"/>
              <a:ext cx="702902" cy="702902"/>
            </a:xfrm>
            <a:prstGeom prst="ellipse">
              <a:avLst/>
            </a:prstGeom>
            <a:solidFill>
              <a:srgbClr val="1D28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A77D1871-4047-4A38-9533-D87099776298}"/>
              </a:ext>
            </a:extLst>
          </p:cNvPr>
          <p:cNvSpPr/>
          <p:nvPr/>
        </p:nvSpPr>
        <p:spPr>
          <a:xfrm>
            <a:off x="4053999" y="2945646"/>
            <a:ext cx="979875" cy="370201"/>
          </a:xfrm>
          <a:custGeom>
            <a:avLst/>
            <a:gdLst>
              <a:gd name="connsiteX0" fmla="*/ 637367 w 2720263"/>
              <a:gd name="connsiteY0" fmla="*/ 49869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559262 w 2720263"/>
              <a:gd name="connsiteY0" fmla="*/ 452975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985982 w 2720263"/>
              <a:gd name="connsiteY36" fmla="*/ 502505 h 1007368"/>
              <a:gd name="connsiteX0" fmla="*/ 985982 w 2720263"/>
              <a:gd name="connsiteY0" fmla="*/ 50441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96447 w 2720263"/>
              <a:gd name="connsiteY36" fmla="*/ 48917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22152 w 2720263"/>
              <a:gd name="connsiteY36" fmla="*/ 456785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7368"/>
              <a:gd name="connsiteX1" fmla="*/ 363047 w 2720263"/>
              <a:gd name="connsiteY1" fmla="*/ 510125 h 1007368"/>
              <a:gd name="connsiteX2" fmla="*/ 58247 w 2720263"/>
              <a:gd name="connsiteY2" fmla="*/ 599660 h 1007368"/>
              <a:gd name="connsiteX3" fmla="*/ 71582 w 2720263"/>
              <a:gd name="connsiteY3" fmla="*/ 679670 h 1007368"/>
              <a:gd name="connsiteX4" fmla="*/ 281132 w 2720263"/>
              <a:gd name="connsiteY4" fmla="*/ 803495 h 1007368"/>
              <a:gd name="connsiteX5" fmla="*/ 153497 w 2720263"/>
              <a:gd name="connsiteY5" fmla="*/ 816830 h 1007368"/>
              <a:gd name="connsiteX6" fmla="*/ 75392 w 2720263"/>
              <a:gd name="connsiteY6" fmla="*/ 818735 h 1007368"/>
              <a:gd name="connsiteX7" fmla="*/ 8717 w 2720263"/>
              <a:gd name="connsiteY7" fmla="*/ 875885 h 1007368"/>
              <a:gd name="connsiteX8" fmla="*/ 4907 w 2720263"/>
              <a:gd name="connsiteY8" fmla="*/ 957800 h 1007368"/>
              <a:gd name="connsiteX9" fmla="*/ 46817 w 2720263"/>
              <a:gd name="connsiteY9" fmla="*/ 963515 h 1007368"/>
              <a:gd name="connsiteX10" fmla="*/ 439247 w 2720263"/>
              <a:gd name="connsiteY10" fmla="*/ 963515 h 1007368"/>
              <a:gd name="connsiteX11" fmla="*/ 530687 w 2720263"/>
              <a:gd name="connsiteY11" fmla="*/ 953990 h 1007368"/>
              <a:gd name="connsiteX12" fmla="*/ 538307 w 2720263"/>
              <a:gd name="connsiteY12" fmla="*/ 902555 h 1007368"/>
              <a:gd name="connsiteX13" fmla="*/ 616412 w 2720263"/>
              <a:gd name="connsiteY13" fmla="*/ 927320 h 1007368"/>
              <a:gd name="connsiteX14" fmla="*/ 770717 w 2720263"/>
              <a:gd name="connsiteY14" fmla="*/ 973040 h 1007368"/>
              <a:gd name="connsiteX15" fmla="*/ 1424132 w 2720263"/>
              <a:gd name="connsiteY15" fmla="*/ 1007330 h 1007368"/>
              <a:gd name="connsiteX16" fmla="*/ 2028017 w 2720263"/>
              <a:gd name="connsiteY16" fmla="*/ 978755 h 1007368"/>
              <a:gd name="connsiteX17" fmla="*/ 2134697 w 2720263"/>
              <a:gd name="connsiteY17" fmla="*/ 931130 h 1007368"/>
              <a:gd name="connsiteX18" fmla="*/ 2148032 w 2720263"/>
              <a:gd name="connsiteY18" fmla="*/ 733010 h 1007368"/>
              <a:gd name="connsiteX19" fmla="*/ 2254712 w 2720263"/>
              <a:gd name="connsiteY19" fmla="*/ 715865 h 1007368"/>
              <a:gd name="connsiteX20" fmla="*/ 2622377 w 2720263"/>
              <a:gd name="connsiteY20" fmla="*/ 710150 h 1007368"/>
              <a:gd name="connsiteX21" fmla="*/ 2704292 w 2720263"/>
              <a:gd name="connsiteY21" fmla="*/ 710150 h 1007368"/>
              <a:gd name="connsiteX22" fmla="*/ 2719532 w 2720263"/>
              <a:gd name="connsiteY22" fmla="*/ 670145 h 1007368"/>
              <a:gd name="connsiteX23" fmla="*/ 2717627 w 2720263"/>
              <a:gd name="connsiteY23" fmla="*/ 432020 h 1007368"/>
              <a:gd name="connsiteX24" fmla="*/ 2715722 w 2720263"/>
              <a:gd name="connsiteY24" fmla="*/ 123410 h 1007368"/>
              <a:gd name="connsiteX25" fmla="*/ 2704292 w 2720263"/>
              <a:gd name="connsiteY25" fmla="*/ 28160 h 1007368"/>
              <a:gd name="connsiteX26" fmla="*/ 2610947 w 2720263"/>
              <a:gd name="connsiteY26" fmla="*/ 52925 h 1007368"/>
              <a:gd name="connsiteX27" fmla="*/ 2603327 w 2720263"/>
              <a:gd name="connsiteY27" fmla="*/ 3395 h 1007368"/>
              <a:gd name="connsiteX28" fmla="*/ 2407112 w 2720263"/>
              <a:gd name="connsiteY28" fmla="*/ 5300 h 1007368"/>
              <a:gd name="connsiteX29" fmla="*/ 2210897 w 2720263"/>
              <a:gd name="connsiteY29" fmla="*/ 12920 h 1007368"/>
              <a:gd name="connsiteX30" fmla="*/ 1988012 w 2720263"/>
              <a:gd name="connsiteY30" fmla="*/ 77690 h 1007368"/>
              <a:gd name="connsiteX31" fmla="*/ 1949912 w 2720263"/>
              <a:gd name="connsiteY31" fmla="*/ 226280 h 1007368"/>
              <a:gd name="connsiteX32" fmla="*/ 1955627 w 2720263"/>
              <a:gd name="connsiteY32" fmla="*/ 733010 h 1007368"/>
              <a:gd name="connsiteX33" fmla="*/ 1839422 w 2720263"/>
              <a:gd name="connsiteY33" fmla="*/ 750155 h 1007368"/>
              <a:gd name="connsiteX34" fmla="*/ 1376507 w 2720263"/>
              <a:gd name="connsiteY34" fmla="*/ 632045 h 1007368"/>
              <a:gd name="connsiteX35" fmla="*/ 1001222 w 2720263"/>
              <a:gd name="connsiteY35" fmla="*/ 494885 h 1007368"/>
              <a:gd name="connsiteX36" fmla="*/ 888827 w 2720263"/>
              <a:gd name="connsiteY36" fmla="*/ 485360 h 1007368"/>
              <a:gd name="connsiteX0" fmla="*/ 892637 w 2720263"/>
              <a:gd name="connsiteY0" fmla="*/ 489170 h 1008273"/>
              <a:gd name="connsiteX1" fmla="*/ 363047 w 2720263"/>
              <a:gd name="connsiteY1" fmla="*/ 510125 h 1008273"/>
              <a:gd name="connsiteX2" fmla="*/ 58247 w 2720263"/>
              <a:gd name="connsiteY2" fmla="*/ 599660 h 1008273"/>
              <a:gd name="connsiteX3" fmla="*/ 71582 w 2720263"/>
              <a:gd name="connsiteY3" fmla="*/ 679670 h 1008273"/>
              <a:gd name="connsiteX4" fmla="*/ 281132 w 2720263"/>
              <a:gd name="connsiteY4" fmla="*/ 803495 h 1008273"/>
              <a:gd name="connsiteX5" fmla="*/ 153497 w 2720263"/>
              <a:gd name="connsiteY5" fmla="*/ 816830 h 1008273"/>
              <a:gd name="connsiteX6" fmla="*/ 75392 w 2720263"/>
              <a:gd name="connsiteY6" fmla="*/ 818735 h 1008273"/>
              <a:gd name="connsiteX7" fmla="*/ 8717 w 2720263"/>
              <a:gd name="connsiteY7" fmla="*/ 875885 h 1008273"/>
              <a:gd name="connsiteX8" fmla="*/ 4907 w 2720263"/>
              <a:gd name="connsiteY8" fmla="*/ 957800 h 1008273"/>
              <a:gd name="connsiteX9" fmla="*/ 46817 w 2720263"/>
              <a:gd name="connsiteY9" fmla="*/ 963515 h 1008273"/>
              <a:gd name="connsiteX10" fmla="*/ 439247 w 2720263"/>
              <a:gd name="connsiteY10" fmla="*/ 963515 h 1008273"/>
              <a:gd name="connsiteX11" fmla="*/ 530687 w 2720263"/>
              <a:gd name="connsiteY11" fmla="*/ 953990 h 1008273"/>
              <a:gd name="connsiteX12" fmla="*/ 538307 w 2720263"/>
              <a:gd name="connsiteY12" fmla="*/ 902555 h 1008273"/>
              <a:gd name="connsiteX13" fmla="*/ 616412 w 2720263"/>
              <a:gd name="connsiteY13" fmla="*/ 927320 h 1008273"/>
              <a:gd name="connsiteX14" fmla="*/ 856442 w 2720263"/>
              <a:gd name="connsiteY14" fmla="*/ 944465 h 1008273"/>
              <a:gd name="connsiteX15" fmla="*/ 1424132 w 2720263"/>
              <a:gd name="connsiteY15" fmla="*/ 1007330 h 1008273"/>
              <a:gd name="connsiteX16" fmla="*/ 2028017 w 2720263"/>
              <a:gd name="connsiteY16" fmla="*/ 978755 h 1008273"/>
              <a:gd name="connsiteX17" fmla="*/ 2134697 w 2720263"/>
              <a:gd name="connsiteY17" fmla="*/ 931130 h 1008273"/>
              <a:gd name="connsiteX18" fmla="*/ 2148032 w 2720263"/>
              <a:gd name="connsiteY18" fmla="*/ 733010 h 1008273"/>
              <a:gd name="connsiteX19" fmla="*/ 2254712 w 2720263"/>
              <a:gd name="connsiteY19" fmla="*/ 715865 h 1008273"/>
              <a:gd name="connsiteX20" fmla="*/ 2622377 w 2720263"/>
              <a:gd name="connsiteY20" fmla="*/ 710150 h 1008273"/>
              <a:gd name="connsiteX21" fmla="*/ 2704292 w 2720263"/>
              <a:gd name="connsiteY21" fmla="*/ 710150 h 1008273"/>
              <a:gd name="connsiteX22" fmla="*/ 2719532 w 2720263"/>
              <a:gd name="connsiteY22" fmla="*/ 670145 h 1008273"/>
              <a:gd name="connsiteX23" fmla="*/ 2717627 w 2720263"/>
              <a:gd name="connsiteY23" fmla="*/ 432020 h 1008273"/>
              <a:gd name="connsiteX24" fmla="*/ 2715722 w 2720263"/>
              <a:gd name="connsiteY24" fmla="*/ 123410 h 1008273"/>
              <a:gd name="connsiteX25" fmla="*/ 2704292 w 2720263"/>
              <a:gd name="connsiteY25" fmla="*/ 28160 h 1008273"/>
              <a:gd name="connsiteX26" fmla="*/ 2610947 w 2720263"/>
              <a:gd name="connsiteY26" fmla="*/ 52925 h 1008273"/>
              <a:gd name="connsiteX27" fmla="*/ 2603327 w 2720263"/>
              <a:gd name="connsiteY27" fmla="*/ 3395 h 1008273"/>
              <a:gd name="connsiteX28" fmla="*/ 2407112 w 2720263"/>
              <a:gd name="connsiteY28" fmla="*/ 5300 h 1008273"/>
              <a:gd name="connsiteX29" fmla="*/ 2210897 w 2720263"/>
              <a:gd name="connsiteY29" fmla="*/ 12920 h 1008273"/>
              <a:gd name="connsiteX30" fmla="*/ 1988012 w 2720263"/>
              <a:gd name="connsiteY30" fmla="*/ 77690 h 1008273"/>
              <a:gd name="connsiteX31" fmla="*/ 1949912 w 2720263"/>
              <a:gd name="connsiteY31" fmla="*/ 226280 h 1008273"/>
              <a:gd name="connsiteX32" fmla="*/ 1955627 w 2720263"/>
              <a:gd name="connsiteY32" fmla="*/ 733010 h 1008273"/>
              <a:gd name="connsiteX33" fmla="*/ 1839422 w 2720263"/>
              <a:gd name="connsiteY33" fmla="*/ 750155 h 1008273"/>
              <a:gd name="connsiteX34" fmla="*/ 1376507 w 2720263"/>
              <a:gd name="connsiteY34" fmla="*/ 632045 h 1008273"/>
              <a:gd name="connsiteX35" fmla="*/ 1001222 w 2720263"/>
              <a:gd name="connsiteY35" fmla="*/ 494885 h 1008273"/>
              <a:gd name="connsiteX36" fmla="*/ 888827 w 2720263"/>
              <a:gd name="connsiteY36" fmla="*/ 485360 h 1008273"/>
              <a:gd name="connsiteX0" fmla="*/ 892637 w 2720263"/>
              <a:gd name="connsiteY0" fmla="*/ 489170 h 990560"/>
              <a:gd name="connsiteX1" fmla="*/ 363047 w 2720263"/>
              <a:gd name="connsiteY1" fmla="*/ 510125 h 990560"/>
              <a:gd name="connsiteX2" fmla="*/ 58247 w 2720263"/>
              <a:gd name="connsiteY2" fmla="*/ 599660 h 990560"/>
              <a:gd name="connsiteX3" fmla="*/ 71582 w 2720263"/>
              <a:gd name="connsiteY3" fmla="*/ 679670 h 990560"/>
              <a:gd name="connsiteX4" fmla="*/ 281132 w 2720263"/>
              <a:gd name="connsiteY4" fmla="*/ 803495 h 990560"/>
              <a:gd name="connsiteX5" fmla="*/ 153497 w 2720263"/>
              <a:gd name="connsiteY5" fmla="*/ 816830 h 990560"/>
              <a:gd name="connsiteX6" fmla="*/ 75392 w 2720263"/>
              <a:gd name="connsiteY6" fmla="*/ 818735 h 990560"/>
              <a:gd name="connsiteX7" fmla="*/ 8717 w 2720263"/>
              <a:gd name="connsiteY7" fmla="*/ 875885 h 990560"/>
              <a:gd name="connsiteX8" fmla="*/ 4907 w 2720263"/>
              <a:gd name="connsiteY8" fmla="*/ 957800 h 990560"/>
              <a:gd name="connsiteX9" fmla="*/ 46817 w 2720263"/>
              <a:gd name="connsiteY9" fmla="*/ 963515 h 990560"/>
              <a:gd name="connsiteX10" fmla="*/ 439247 w 2720263"/>
              <a:gd name="connsiteY10" fmla="*/ 963515 h 990560"/>
              <a:gd name="connsiteX11" fmla="*/ 530687 w 2720263"/>
              <a:gd name="connsiteY11" fmla="*/ 953990 h 990560"/>
              <a:gd name="connsiteX12" fmla="*/ 538307 w 2720263"/>
              <a:gd name="connsiteY12" fmla="*/ 902555 h 990560"/>
              <a:gd name="connsiteX13" fmla="*/ 616412 w 2720263"/>
              <a:gd name="connsiteY13" fmla="*/ 927320 h 990560"/>
              <a:gd name="connsiteX14" fmla="*/ 856442 w 2720263"/>
              <a:gd name="connsiteY14" fmla="*/ 944465 h 990560"/>
              <a:gd name="connsiteX15" fmla="*/ 1420322 w 2720263"/>
              <a:gd name="connsiteY15" fmla="*/ 988280 h 990560"/>
              <a:gd name="connsiteX16" fmla="*/ 2028017 w 2720263"/>
              <a:gd name="connsiteY16" fmla="*/ 978755 h 990560"/>
              <a:gd name="connsiteX17" fmla="*/ 2134697 w 2720263"/>
              <a:gd name="connsiteY17" fmla="*/ 931130 h 990560"/>
              <a:gd name="connsiteX18" fmla="*/ 2148032 w 2720263"/>
              <a:gd name="connsiteY18" fmla="*/ 733010 h 990560"/>
              <a:gd name="connsiteX19" fmla="*/ 2254712 w 2720263"/>
              <a:gd name="connsiteY19" fmla="*/ 715865 h 990560"/>
              <a:gd name="connsiteX20" fmla="*/ 2622377 w 2720263"/>
              <a:gd name="connsiteY20" fmla="*/ 710150 h 990560"/>
              <a:gd name="connsiteX21" fmla="*/ 2704292 w 2720263"/>
              <a:gd name="connsiteY21" fmla="*/ 710150 h 990560"/>
              <a:gd name="connsiteX22" fmla="*/ 2719532 w 2720263"/>
              <a:gd name="connsiteY22" fmla="*/ 670145 h 990560"/>
              <a:gd name="connsiteX23" fmla="*/ 2717627 w 2720263"/>
              <a:gd name="connsiteY23" fmla="*/ 432020 h 990560"/>
              <a:gd name="connsiteX24" fmla="*/ 2715722 w 2720263"/>
              <a:gd name="connsiteY24" fmla="*/ 123410 h 990560"/>
              <a:gd name="connsiteX25" fmla="*/ 2704292 w 2720263"/>
              <a:gd name="connsiteY25" fmla="*/ 28160 h 990560"/>
              <a:gd name="connsiteX26" fmla="*/ 2610947 w 2720263"/>
              <a:gd name="connsiteY26" fmla="*/ 52925 h 990560"/>
              <a:gd name="connsiteX27" fmla="*/ 2603327 w 2720263"/>
              <a:gd name="connsiteY27" fmla="*/ 3395 h 990560"/>
              <a:gd name="connsiteX28" fmla="*/ 2407112 w 2720263"/>
              <a:gd name="connsiteY28" fmla="*/ 5300 h 990560"/>
              <a:gd name="connsiteX29" fmla="*/ 2210897 w 2720263"/>
              <a:gd name="connsiteY29" fmla="*/ 12920 h 990560"/>
              <a:gd name="connsiteX30" fmla="*/ 1988012 w 2720263"/>
              <a:gd name="connsiteY30" fmla="*/ 77690 h 990560"/>
              <a:gd name="connsiteX31" fmla="*/ 1949912 w 2720263"/>
              <a:gd name="connsiteY31" fmla="*/ 226280 h 990560"/>
              <a:gd name="connsiteX32" fmla="*/ 1955627 w 2720263"/>
              <a:gd name="connsiteY32" fmla="*/ 733010 h 990560"/>
              <a:gd name="connsiteX33" fmla="*/ 1839422 w 2720263"/>
              <a:gd name="connsiteY33" fmla="*/ 750155 h 990560"/>
              <a:gd name="connsiteX34" fmla="*/ 1376507 w 2720263"/>
              <a:gd name="connsiteY34" fmla="*/ 632045 h 990560"/>
              <a:gd name="connsiteX35" fmla="*/ 1001222 w 2720263"/>
              <a:gd name="connsiteY35" fmla="*/ 494885 h 990560"/>
              <a:gd name="connsiteX36" fmla="*/ 888827 w 2720263"/>
              <a:gd name="connsiteY36" fmla="*/ 485360 h 990560"/>
              <a:gd name="connsiteX0" fmla="*/ 892637 w 2724293"/>
              <a:gd name="connsiteY0" fmla="*/ 489170 h 990560"/>
              <a:gd name="connsiteX1" fmla="*/ 363047 w 2724293"/>
              <a:gd name="connsiteY1" fmla="*/ 510125 h 990560"/>
              <a:gd name="connsiteX2" fmla="*/ 58247 w 2724293"/>
              <a:gd name="connsiteY2" fmla="*/ 599660 h 990560"/>
              <a:gd name="connsiteX3" fmla="*/ 71582 w 2724293"/>
              <a:gd name="connsiteY3" fmla="*/ 679670 h 990560"/>
              <a:gd name="connsiteX4" fmla="*/ 281132 w 2724293"/>
              <a:gd name="connsiteY4" fmla="*/ 803495 h 990560"/>
              <a:gd name="connsiteX5" fmla="*/ 153497 w 2724293"/>
              <a:gd name="connsiteY5" fmla="*/ 816830 h 990560"/>
              <a:gd name="connsiteX6" fmla="*/ 75392 w 2724293"/>
              <a:gd name="connsiteY6" fmla="*/ 818735 h 990560"/>
              <a:gd name="connsiteX7" fmla="*/ 8717 w 2724293"/>
              <a:gd name="connsiteY7" fmla="*/ 875885 h 990560"/>
              <a:gd name="connsiteX8" fmla="*/ 4907 w 2724293"/>
              <a:gd name="connsiteY8" fmla="*/ 957800 h 990560"/>
              <a:gd name="connsiteX9" fmla="*/ 46817 w 2724293"/>
              <a:gd name="connsiteY9" fmla="*/ 963515 h 990560"/>
              <a:gd name="connsiteX10" fmla="*/ 439247 w 2724293"/>
              <a:gd name="connsiteY10" fmla="*/ 963515 h 990560"/>
              <a:gd name="connsiteX11" fmla="*/ 530687 w 2724293"/>
              <a:gd name="connsiteY11" fmla="*/ 953990 h 990560"/>
              <a:gd name="connsiteX12" fmla="*/ 538307 w 2724293"/>
              <a:gd name="connsiteY12" fmla="*/ 902555 h 990560"/>
              <a:gd name="connsiteX13" fmla="*/ 616412 w 2724293"/>
              <a:gd name="connsiteY13" fmla="*/ 927320 h 990560"/>
              <a:gd name="connsiteX14" fmla="*/ 856442 w 2724293"/>
              <a:gd name="connsiteY14" fmla="*/ 944465 h 990560"/>
              <a:gd name="connsiteX15" fmla="*/ 1420322 w 2724293"/>
              <a:gd name="connsiteY15" fmla="*/ 988280 h 990560"/>
              <a:gd name="connsiteX16" fmla="*/ 2028017 w 2724293"/>
              <a:gd name="connsiteY16" fmla="*/ 978755 h 990560"/>
              <a:gd name="connsiteX17" fmla="*/ 2134697 w 2724293"/>
              <a:gd name="connsiteY17" fmla="*/ 931130 h 990560"/>
              <a:gd name="connsiteX18" fmla="*/ 2148032 w 2724293"/>
              <a:gd name="connsiteY18" fmla="*/ 733010 h 990560"/>
              <a:gd name="connsiteX19" fmla="*/ 2254712 w 2724293"/>
              <a:gd name="connsiteY19" fmla="*/ 715865 h 990560"/>
              <a:gd name="connsiteX20" fmla="*/ 2509982 w 2724293"/>
              <a:gd name="connsiteY20" fmla="*/ 713960 h 990560"/>
              <a:gd name="connsiteX21" fmla="*/ 2704292 w 2724293"/>
              <a:gd name="connsiteY21" fmla="*/ 710150 h 990560"/>
              <a:gd name="connsiteX22" fmla="*/ 2719532 w 2724293"/>
              <a:gd name="connsiteY22" fmla="*/ 670145 h 990560"/>
              <a:gd name="connsiteX23" fmla="*/ 2717627 w 2724293"/>
              <a:gd name="connsiteY23" fmla="*/ 432020 h 990560"/>
              <a:gd name="connsiteX24" fmla="*/ 2715722 w 2724293"/>
              <a:gd name="connsiteY24" fmla="*/ 123410 h 990560"/>
              <a:gd name="connsiteX25" fmla="*/ 2704292 w 2724293"/>
              <a:gd name="connsiteY25" fmla="*/ 28160 h 990560"/>
              <a:gd name="connsiteX26" fmla="*/ 2610947 w 2724293"/>
              <a:gd name="connsiteY26" fmla="*/ 52925 h 990560"/>
              <a:gd name="connsiteX27" fmla="*/ 2603327 w 2724293"/>
              <a:gd name="connsiteY27" fmla="*/ 3395 h 990560"/>
              <a:gd name="connsiteX28" fmla="*/ 2407112 w 2724293"/>
              <a:gd name="connsiteY28" fmla="*/ 5300 h 990560"/>
              <a:gd name="connsiteX29" fmla="*/ 2210897 w 2724293"/>
              <a:gd name="connsiteY29" fmla="*/ 12920 h 990560"/>
              <a:gd name="connsiteX30" fmla="*/ 1988012 w 2724293"/>
              <a:gd name="connsiteY30" fmla="*/ 77690 h 990560"/>
              <a:gd name="connsiteX31" fmla="*/ 1949912 w 2724293"/>
              <a:gd name="connsiteY31" fmla="*/ 226280 h 990560"/>
              <a:gd name="connsiteX32" fmla="*/ 1955627 w 2724293"/>
              <a:gd name="connsiteY32" fmla="*/ 733010 h 990560"/>
              <a:gd name="connsiteX33" fmla="*/ 1839422 w 2724293"/>
              <a:gd name="connsiteY33" fmla="*/ 750155 h 990560"/>
              <a:gd name="connsiteX34" fmla="*/ 1376507 w 2724293"/>
              <a:gd name="connsiteY34" fmla="*/ 632045 h 990560"/>
              <a:gd name="connsiteX35" fmla="*/ 1001222 w 2724293"/>
              <a:gd name="connsiteY35" fmla="*/ 494885 h 990560"/>
              <a:gd name="connsiteX36" fmla="*/ 888827 w 2724293"/>
              <a:gd name="connsiteY36" fmla="*/ 485360 h 990560"/>
              <a:gd name="connsiteX0" fmla="*/ 892637 w 2727379"/>
              <a:gd name="connsiteY0" fmla="*/ 489170 h 990560"/>
              <a:gd name="connsiteX1" fmla="*/ 363047 w 2727379"/>
              <a:gd name="connsiteY1" fmla="*/ 510125 h 990560"/>
              <a:gd name="connsiteX2" fmla="*/ 58247 w 2727379"/>
              <a:gd name="connsiteY2" fmla="*/ 599660 h 990560"/>
              <a:gd name="connsiteX3" fmla="*/ 71582 w 2727379"/>
              <a:gd name="connsiteY3" fmla="*/ 679670 h 990560"/>
              <a:gd name="connsiteX4" fmla="*/ 281132 w 2727379"/>
              <a:gd name="connsiteY4" fmla="*/ 803495 h 990560"/>
              <a:gd name="connsiteX5" fmla="*/ 153497 w 2727379"/>
              <a:gd name="connsiteY5" fmla="*/ 816830 h 990560"/>
              <a:gd name="connsiteX6" fmla="*/ 75392 w 2727379"/>
              <a:gd name="connsiteY6" fmla="*/ 818735 h 990560"/>
              <a:gd name="connsiteX7" fmla="*/ 8717 w 2727379"/>
              <a:gd name="connsiteY7" fmla="*/ 875885 h 990560"/>
              <a:gd name="connsiteX8" fmla="*/ 4907 w 2727379"/>
              <a:gd name="connsiteY8" fmla="*/ 957800 h 990560"/>
              <a:gd name="connsiteX9" fmla="*/ 46817 w 2727379"/>
              <a:gd name="connsiteY9" fmla="*/ 963515 h 990560"/>
              <a:gd name="connsiteX10" fmla="*/ 439247 w 2727379"/>
              <a:gd name="connsiteY10" fmla="*/ 963515 h 990560"/>
              <a:gd name="connsiteX11" fmla="*/ 530687 w 2727379"/>
              <a:gd name="connsiteY11" fmla="*/ 953990 h 990560"/>
              <a:gd name="connsiteX12" fmla="*/ 538307 w 2727379"/>
              <a:gd name="connsiteY12" fmla="*/ 902555 h 990560"/>
              <a:gd name="connsiteX13" fmla="*/ 616412 w 2727379"/>
              <a:gd name="connsiteY13" fmla="*/ 927320 h 990560"/>
              <a:gd name="connsiteX14" fmla="*/ 856442 w 2727379"/>
              <a:gd name="connsiteY14" fmla="*/ 944465 h 990560"/>
              <a:gd name="connsiteX15" fmla="*/ 1420322 w 2727379"/>
              <a:gd name="connsiteY15" fmla="*/ 988280 h 990560"/>
              <a:gd name="connsiteX16" fmla="*/ 2028017 w 2727379"/>
              <a:gd name="connsiteY16" fmla="*/ 978755 h 990560"/>
              <a:gd name="connsiteX17" fmla="*/ 2134697 w 2727379"/>
              <a:gd name="connsiteY17" fmla="*/ 931130 h 990560"/>
              <a:gd name="connsiteX18" fmla="*/ 2148032 w 2727379"/>
              <a:gd name="connsiteY18" fmla="*/ 733010 h 990560"/>
              <a:gd name="connsiteX19" fmla="*/ 2254712 w 2727379"/>
              <a:gd name="connsiteY19" fmla="*/ 715865 h 990560"/>
              <a:gd name="connsiteX20" fmla="*/ 2509982 w 2727379"/>
              <a:gd name="connsiteY20" fmla="*/ 713960 h 990560"/>
              <a:gd name="connsiteX21" fmla="*/ 2607137 w 2727379"/>
              <a:gd name="connsiteY21" fmla="*/ 710150 h 990560"/>
              <a:gd name="connsiteX22" fmla="*/ 2719532 w 2727379"/>
              <a:gd name="connsiteY22" fmla="*/ 670145 h 990560"/>
              <a:gd name="connsiteX23" fmla="*/ 2717627 w 2727379"/>
              <a:gd name="connsiteY23" fmla="*/ 432020 h 990560"/>
              <a:gd name="connsiteX24" fmla="*/ 2715722 w 2727379"/>
              <a:gd name="connsiteY24" fmla="*/ 123410 h 990560"/>
              <a:gd name="connsiteX25" fmla="*/ 2704292 w 2727379"/>
              <a:gd name="connsiteY25" fmla="*/ 28160 h 990560"/>
              <a:gd name="connsiteX26" fmla="*/ 2610947 w 2727379"/>
              <a:gd name="connsiteY26" fmla="*/ 52925 h 990560"/>
              <a:gd name="connsiteX27" fmla="*/ 2603327 w 2727379"/>
              <a:gd name="connsiteY27" fmla="*/ 3395 h 990560"/>
              <a:gd name="connsiteX28" fmla="*/ 2407112 w 2727379"/>
              <a:gd name="connsiteY28" fmla="*/ 5300 h 990560"/>
              <a:gd name="connsiteX29" fmla="*/ 2210897 w 2727379"/>
              <a:gd name="connsiteY29" fmla="*/ 12920 h 990560"/>
              <a:gd name="connsiteX30" fmla="*/ 1988012 w 2727379"/>
              <a:gd name="connsiteY30" fmla="*/ 77690 h 990560"/>
              <a:gd name="connsiteX31" fmla="*/ 1949912 w 2727379"/>
              <a:gd name="connsiteY31" fmla="*/ 226280 h 990560"/>
              <a:gd name="connsiteX32" fmla="*/ 1955627 w 2727379"/>
              <a:gd name="connsiteY32" fmla="*/ 733010 h 990560"/>
              <a:gd name="connsiteX33" fmla="*/ 1839422 w 2727379"/>
              <a:gd name="connsiteY33" fmla="*/ 750155 h 990560"/>
              <a:gd name="connsiteX34" fmla="*/ 1376507 w 2727379"/>
              <a:gd name="connsiteY34" fmla="*/ 632045 h 990560"/>
              <a:gd name="connsiteX35" fmla="*/ 1001222 w 2727379"/>
              <a:gd name="connsiteY35" fmla="*/ 494885 h 990560"/>
              <a:gd name="connsiteX36" fmla="*/ 888827 w 2727379"/>
              <a:gd name="connsiteY36" fmla="*/ 485360 h 990560"/>
              <a:gd name="connsiteX0" fmla="*/ 892637 w 2724400"/>
              <a:gd name="connsiteY0" fmla="*/ 489170 h 990560"/>
              <a:gd name="connsiteX1" fmla="*/ 363047 w 2724400"/>
              <a:gd name="connsiteY1" fmla="*/ 510125 h 990560"/>
              <a:gd name="connsiteX2" fmla="*/ 58247 w 2724400"/>
              <a:gd name="connsiteY2" fmla="*/ 599660 h 990560"/>
              <a:gd name="connsiteX3" fmla="*/ 71582 w 2724400"/>
              <a:gd name="connsiteY3" fmla="*/ 679670 h 990560"/>
              <a:gd name="connsiteX4" fmla="*/ 281132 w 2724400"/>
              <a:gd name="connsiteY4" fmla="*/ 803495 h 990560"/>
              <a:gd name="connsiteX5" fmla="*/ 153497 w 2724400"/>
              <a:gd name="connsiteY5" fmla="*/ 816830 h 990560"/>
              <a:gd name="connsiteX6" fmla="*/ 75392 w 2724400"/>
              <a:gd name="connsiteY6" fmla="*/ 818735 h 990560"/>
              <a:gd name="connsiteX7" fmla="*/ 8717 w 2724400"/>
              <a:gd name="connsiteY7" fmla="*/ 875885 h 990560"/>
              <a:gd name="connsiteX8" fmla="*/ 4907 w 2724400"/>
              <a:gd name="connsiteY8" fmla="*/ 957800 h 990560"/>
              <a:gd name="connsiteX9" fmla="*/ 46817 w 2724400"/>
              <a:gd name="connsiteY9" fmla="*/ 963515 h 990560"/>
              <a:gd name="connsiteX10" fmla="*/ 439247 w 2724400"/>
              <a:gd name="connsiteY10" fmla="*/ 963515 h 990560"/>
              <a:gd name="connsiteX11" fmla="*/ 530687 w 2724400"/>
              <a:gd name="connsiteY11" fmla="*/ 953990 h 990560"/>
              <a:gd name="connsiteX12" fmla="*/ 538307 w 2724400"/>
              <a:gd name="connsiteY12" fmla="*/ 902555 h 990560"/>
              <a:gd name="connsiteX13" fmla="*/ 616412 w 2724400"/>
              <a:gd name="connsiteY13" fmla="*/ 927320 h 990560"/>
              <a:gd name="connsiteX14" fmla="*/ 856442 w 2724400"/>
              <a:gd name="connsiteY14" fmla="*/ 944465 h 990560"/>
              <a:gd name="connsiteX15" fmla="*/ 1420322 w 2724400"/>
              <a:gd name="connsiteY15" fmla="*/ 988280 h 990560"/>
              <a:gd name="connsiteX16" fmla="*/ 2028017 w 2724400"/>
              <a:gd name="connsiteY16" fmla="*/ 978755 h 990560"/>
              <a:gd name="connsiteX17" fmla="*/ 2134697 w 2724400"/>
              <a:gd name="connsiteY17" fmla="*/ 931130 h 990560"/>
              <a:gd name="connsiteX18" fmla="*/ 2148032 w 2724400"/>
              <a:gd name="connsiteY18" fmla="*/ 733010 h 990560"/>
              <a:gd name="connsiteX19" fmla="*/ 2254712 w 2724400"/>
              <a:gd name="connsiteY19" fmla="*/ 715865 h 990560"/>
              <a:gd name="connsiteX20" fmla="*/ 2509982 w 2724400"/>
              <a:gd name="connsiteY20" fmla="*/ 713960 h 990560"/>
              <a:gd name="connsiteX21" fmla="*/ 2607137 w 2724400"/>
              <a:gd name="connsiteY21" fmla="*/ 710150 h 990560"/>
              <a:gd name="connsiteX22" fmla="*/ 2624282 w 2724400"/>
              <a:gd name="connsiteY22" fmla="*/ 611090 h 990560"/>
              <a:gd name="connsiteX23" fmla="*/ 2717627 w 2724400"/>
              <a:gd name="connsiteY23" fmla="*/ 432020 h 990560"/>
              <a:gd name="connsiteX24" fmla="*/ 2715722 w 2724400"/>
              <a:gd name="connsiteY24" fmla="*/ 123410 h 990560"/>
              <a:gd name="connsiteX25" fmla="*/ 2704292 w 2724400"/>
              <a:gd name="connsiteY25" fmla="*/ 28160 h 990560"/>
              <a:gd name="connsiteX26" fmla="*/ 2610947 w 2724400"/>
              <a:gd name="connsiteY26" fmla="*/ 52925 h 990560"/>
              <a:gd name="connsiteX27" fmla="*/ 2603327 w 2724400"/>
              <a:gd name="connsiteY27" fmla="*/ 3395 h 990560"/>
              <a:gd name="connsiteX28" fmla="*/ 2407112 w 2724400"/>
              <a:gd name="connsiteY28" fmla="*/ 5300 h 990560"/>
              <a:gd name="connsiteX29" fmla="*/ 2210897 w 2724400"/>
              <a:gd name="connsiteY29" fmla="*/ 12920 h 990560"/>
              <a:gd name="connsiteX30" fmla="*/ 1988012 w 2724400"/>
              <a:gd name="connsiteY30" fmla="*/ 77690 h 990560"/>
              <a:gd name="connsiteX31" fmla="*/ 1949912 w 2724400"/>
              <a:gd name="connsiteY31" fmla="*/ 226280 h 990560"/>
              <a:gd name="connsiteX32" fmla="*/ 1955627 w 2724400"/>
              <a:gd name="connsiteY32" fmla="*/ 733010 h 990560"/>
              <a:gd name="connsiteX33" fmla="*/ 1839422 w 2724400"/>
              <a:gd name="connsiteY33" fmla="*/ 750155 h 990560"/>
              <a:gd name="connsiteX34" fmla="*/ 1376507 w 2724400"/>
              <a:gd name="connsiteY34" fmla="*/ 632045 h 990560"/>
              <a:gd name="connsiteX35" fmla="*/ 1001222 w 2724400"/>
              <a:gd name="connsiteY35" fmla="*/ 494885 h 990560"/>
              <a:gd name="connsiteX36" fmla="*/ 888827 w 2724400"/>
              <a:gd name="connsiteY36" fmla="*/ 485360 h 990560"/>
              <a:gd name="connsiteX0" fmla="*/ 892637 w 2722730"/>
              <a:gd name="connsiteY0" fmla="*/ 489170 h 990560"/>
              <a:gd name="connsiteX1" fmla="*/ 363047 w 2722730"/>
              <a:gd name="connsiteY1" fmla="*/ 510125 h 990560"/>
              <a:gd name="connsiteX2" fmla="*/ 58247 w 2722730"/>
              <a:gd name="connsiteY2" fmla="*/ 599660 h 990560"/>
              <a:gd name="connsiteX3" fmla="*/ 71582 w 2722730"/>
              <a:gd name="connsiteY3" fmla="*/ 679670 h 990560"/>
              <a:gd name="connsiteX4" fmla="*/ 281132 w 2722730"/>
              <a:gd name="connsiteY4" fmla="*/ 803495 h 990560"/>
              <a:gd name="connsiteX5" fmla="*/ 153497 w 2722730"/>
              <a:gd name="connsiteY5" fmla="*/ 816830 h 990560"/>
              <a:gd name="connsiteX6" fmla="*/ 75392 w 2722730"/>
              <a:gd name="connsiteY6" fmla="*/ 818735 h 990560"/>
              <a:gd name="connsiteX7" fmla="*/ 8717 w 2722730"/>
              <a:gd name="connsiteY7" fmla="*/ 875885 h 990560"/>
              <a:gd name="connsiteX8" fmla="*/ 4907 w 2722730"/>
              <a:gd name="connsiteY8" fmla="*/ 957800 h 990560"/>
              <a:gd name="connsiteX9" fmla="*/ 46817 w 2722730"/>
              <a:gd name="connsiteY9" fmla="*/ 963515 h 990560"/>
              <a:gd name="connsiteX10" fmla="*/ 439247 w 2722730"/>
              <a:gd name="connsiteY10" fmla="*/ 963515 h 990560"/>
              <a:gd name="connsiteX11" fmla="*/ 530687 w 2722730"/>
              <a:gd name="connsiteY11" fmla="*/ 953990 h 990560"/>
              <a:gd name="connsiteX12" fmla="*/ 538307 w 2722730"/>
              <a:gd name="connsiteY12" fmla="*/ 902555 h 990560"/>
              <a:gd name="connsiteX13" fmla="*/ 616412 w 2722730"/>
              <a:gd name="connsiteY13" fmla="*/ 927320 h 990560"/>
              <a:gd name="connsiteX14" fmla="*/ 856442 w 2722730"/>
              <a:gd name="connsiteY14" fmla="*/ 944465 h 990560"/>
              <a:gd name="connsiteX15" fmla="*/ 1420322 w 2722730"/>
              <a:gd name="connsiteY15" fmla="*/ 988280 h 990560"/>
              <a:gd name="connsiteX16" fmla="*/ 2028017 w 2722730"/>
              <a:gd name="connsiteY16" fmla="*/ 978755 h 990560"/>
              <a:gd name="connsiteX17" fmla="*/ 2134697 w 2722730"/>
              <a:gd name="connsiteY17" fmla="*/ 931130 h 990560"/>
              <a:gd name="connsiteX18" fmla="*/ 2148032 w 2722730"/>
              <a:gd name="connsiteY18" fmla="*/ 733010 h 990560"/>
              <a:gd name="connsiteX19" fmla="*/ 2254712 w 2722730"/>
              <a:gd name="connsiteY19" fmla="*/ 715865 h 990560"/>
              <a:gd name="connsiteX20" fmla="*/ 2509982 w 2722730"/>
              <a:gd name="connsiteY20" fmla="*/ 713960 h 990560"/>
              <a:gd name="connsiteX21" fmla="*/ 2607137 w 2722730"/>
              <a:gd name="connsiteY21" fmla="*/ 710150 h 990560"/>
              <a:gd name="connsiteX22" fmla="*/ 2624282 w 2722730"/>
              <a:gd name="connsiteY22" fmla="*/ 611090 h 990560"/>
              <a:gd name="connsiteX23" fmla="*/ 2622377 w 2722730"/>
              <a:gd name="connsiteY23" fmla="*/ 386300 h 990560"/>
              <a:gd name="connsiteX24" fmla="*/ 2715722 w 2722730"/>
              <a:gd name="connsiteY24" fmla="*/ 123410 h 990560"/>
              <a:gd name="connsiteX25" fmla="*/ 2704292 w 2722730"/>
              <a:gd name="connsiteY25" fmla="*/ 28160 h 990560"/>
              <a:gd name="connsiteX26" fmla="*/ 2610947 w 2722730"/>
              <a:gd name="connsiteY26" fmla="*/ 52925 h 990560"/>
              <a:gd name="connsiteX27" fmla="*/ 2603327 w 2722730"/>
              <a:gd name="connsiteY27" fmla="*/ 3395 h 990560"/>
              <a:gd name="connsiteX28" fmla="*/ 2407112 w 2722730"/>
              <a:gd name="connsiteY28" fmla="*/ 5300 h 990560"/>
              <a:gd name="connsiteX29" fmla="*/ 2210897 w 2722730"/>
              <a:gd name="connsiteY29" fmla="*/ 12920 h 990560"/>
              <a:gd name="connsiteX30" fmla="*/ 1988012 w 2722730"/>
              <a:gd name="connsiteY30" fmla="*/ 77690 h 990560"/>
              <a:gd name="connsiteX31" fmla="*/ 1949912 w 2722730"/>
              <a:gd name="connsiteY31" fmla="*/ 226280 h 990560"/>
              <a:gd name="connsiteX32" fmla="*/ 1955627 w 2722730"/>
              <a:gd name="connsiteY32" fmla="*/ 733010 h 990560"/>
              <a:gd name="connsiteX33" fmla="*/ 1839422 w 2722730"/>
              <a:gd name="connsiteY33" fmla="*/ 750155 h 990560"/>
              <a:gd name="connsiteX34" fmla="*/ 1376507 w 2722730"/>
              <a:gd name="connsiteY34" fmla="*/ 632045 h 990560"/>
              <a:gd name="connsiteX35" fmla="*/ 1001222 w 2722730"/>
              <a:gd name="connsiteY35" fmla="*/ 494885 h 990560"/>
              <a:gd name="connsiteX36" fmla="*/ 888827 w 2722730"/>
              <a:gd name="connsiteY36" fmla="*/ 485360 h 990560"/>
              <a:gd name="connsiteX0" fmla="*/ 892637 w 2704300"/>
              <a:gd name="connsiteY0" fmla="*/ 489170 h 990560"/>
              <a:gd name="connsiteX1" fmla="*/ 363047 w 2704300"/>
              <a:gd name="connsiteY1" fmla="*/ 510125 h 990560"/>
              <a:gd name="connsiteX2" fmla="*/ 58247 w 2704300"/>
              <a:gd name="connsiteY2" fmla="*/ 599660 h 990560"/>
              <a:gd name="connsiteX3" fmla="*/ 71582 w 2704300"/>
              <a:gd name="connsiteY3" fmla="*/ 679670 h 990560"/>
              <a:gd name="connsiteX4" fmla="*/ 281132 w 2704300"/>
              <a:gd name="connsiteY4" fmla="*/ 803495 h 990560"/>
              <a:gd name="connsiteX5" fmla="*/ 153497 w 2704300"/>
              <a:gd name="connsiteY5" fmla="*/ 816830 h 990560"/>
              <a:gd name="connsiteX6" fmla="*/ 75392 w 2704300"/>
              <a:gd name="connsiteY6" fmla="*/ 818735 h 990560"/>
              <a:gd name="connsiteX7" fmla="*/ 8717 w 2704300"/>
              <a:gd name="connsiteY7" fmla="*/ 875885 h 990560"/>
              <a:gd name="connsiteX8" fmla="*/ 4907 w 2704300"/>
              <a:gd name="connsiteY8" fmla="*/ 957800 h 990560"/>
              <a:gd name="connsiteX9" fmla="*/ 46817 w 2704300"/>
              <a:gd name="connsiteY9" fmla="*/ 963515 h 990560"/>
              <a:gd name="connsiteX10" fmla="*/ 439247 w 2704300"/>
              <a:gd name="connsiteY10" fmla="*/ 963515 h 990560"/>
              <a:gd name="connsiteX11" fmla="*/ 530687 w 2704300"/>
              <a:gd name="connsiteY11" fmla="*/ 953990 h 990560"/>
              <a:gd name="connsiteX12" fmla="*/ 538307 w 2704300"/>
              <a:gd name="connsiteY12" fmla="*/ 902555 h 990560"/>
              <a:gd name="connsiteX13" fmla="*/ 616412 w 2704300"/>
              <a:gd name="connsiteY13" fmla="*/ 927320 h 990560"/>
              <a:gd name="connsiteX14" fmla="*/ 856442 w 2704300"/>
              <a:gd name="connsiteY14" fmla="*/ 944465 h 990560"/>
              <a:gd name="connsiteX15" fmla="*/ 1420322 w 2704300"/>
              <a:gd name="connsiteY15" fmla="*/ 988280 h 990560"/>
              <a:gd name="connsiteX16" fmla="*/ 2028017 w 2704300"/>
              <a:gd name="connsiteY16" fmla="*/ 978755 h 990560"/>
              <a:gd name="connsiteX17" fmla="*/ 2134697 w 2704300"/>
              <a:gd name="connsiteY17" fmla="*/ 931130 h 990560"/>
              <a:gd name="connsiteX18" fmla="*/ 2148032 w 2704300"/>
              <a:gd name="connsiteY18" fmla="*/ 733010 h 990560"/>
              <a:gd name="connsiteX19" fmla="*/ 2254712 w 2704300"/>
              <a:gd name="connsiteY19" fmla="*/ 715865 h 990560"/>
              <a:gd name="connsiteX20" fmla="*/ 2509982 w 2704300"/>
              <a:gd name="connsiteY20" fmla="*/ 713960 h 990560"/>
              <a:gd name="connsiteX21" fmla="*/ 2607137 w 2704300"/>
              <a:gd name="connsiteY21" fmla="*/ 710150 h 990560"/>
              <a:gd name="connsiteX22" fmla="*/ 2624282 w 2704300"/>
              <a:gd name="connsiteY22" fmla="*/ 611090 h 990560"/>
              <a:gd name="connsiteX23" fmla="*/ 2622377 w 2704300"/>
              <a:gd name="connsiteY23" fmla="*/ 386300 h 990560"/>
              <a:gd name="connsiteX24" fmla="*/ 2616662 w 2704300"/>
              <a:gd name="connsiteY24" fmla="*/ 121505 h 990560"/>
              <a:gd name="connsiteX25" fmla="*/ 2704292 w 2704300"/>
              <a:gd name="connsiteY25" fmla="*/ 28160 h 990560"/>
              <a:gd name="connsiteX26" fmla="*/ 2610947 w 2704300"/>
              <a:gd name="connsiteY26" fmla="*/ 52925 h 990560"/>
              <a:gd name="connsiteX27" fmla="*/ 2603327 w 2704300"/>
              <a:gd name="connsiteY27" fmla="*/ 3395 h 990560"/>
              <a:gd name="connsiteX28" fmla="*/ 2407112 w 2704300"/>
              <a:gd name="connsiteY28" fmla="*/ 5300 h 990560"/>
              <a:gd name="connsiteX29" fmla="*/ 2210897 w 2704300"/>
              <a:gd name="connsiteY29" fmla="*/ 12920 h 990560"/>
              <a:gd name="connsiteX30" fmla="*/ 1988012 w 2704300"/>
              <a:gd name="connsiteY30" fmla="*/ 77690 h 990560"/>
              <a:gd name="connsiteX31" fmla="*/ 1949912 w 2704300"/>
              <a:gd name="connsiteY31" fmla="*/ 226280 h 990560"/>
              <a:gd name="connsiteX32" fmla="*/ 1955627 w 2704300"/>
              <a:gd name="connsiteY32" fmla="*/ 733010 h 990560"/>
              <a:gd name="connsiteX33" fmla="*/ 1839422 w 2704300"/>
              <a:gd name="connsiteY33" fmla="*/ 750155 h 990560"/>
              <a:gd name="connsiteX34" fmla="*/ 1376507 w 2704300"/>
              <a:gd name="connsiteY34" fmla="*/ 632045 h 990560"/>
              <a:gd name="connsiteX35" fmla="*/ 1001222 w 2704300"/>
              <a:gd name="connsiteY35" fmla="*/ 494885 h 990560"/>
              <a:gd name="connsiteX36" fmla="*/ 888827 w 2704300"/>
              <a:gd name="connsiteY36" fmla="*/ 485360 h 990560"/>
              <a:gd name="connsiteX0" fmla="*/ 892637 w 2628148"/>
              <a:gd name="connsiteY0" fmla="*/ 489170 h 990560"/>
              <a:gd name="connsiteX1" fmla="*/ 363047 w 2628148"/>
              <a:gd name="connsiteY1" fmla="*/ 510125 h 990560"/>
              <a:gd name="connsiteX2" fmla="*/ 58247 w 2628148"/>
              <a:gd name="connsiteY2" fmla="*/ 599660 h 990560"/>
              <a:gd name="connsiteX3" fmla="*/ 71582 w 2628148"/>
              <a:gd name="connsiteY3" fmla="*/ 679670 h 990560"/>
              <a:gd name="connsiteX4" fmla="*/ 281132 w 2628148"/>
              <a:gd name="connsiteY4" fmla="*/ 803495 h 990560"/>
              <a:gd name="connsiteX5" fmla="*/ 153497 w 2628148"/>
              <a:gd name="connsiteY5" fmla="*/ 816830 h 990560"/>
              <a:gd name="connsiteX6" fmla="*/ 75392 w 2628148"/>
              <a:gd name="connsiteY6" fmla="*/ 818735 h 990560"/>
              <a:gd name="connsiteX7" fmla="*/ 8717 w 2628148"/>
              <a:gd name="connsiteY7" fmla="*/ 875885 h 990560"/>
              <a:gd name="connsiteX8" fmla="*/ 4907 w 2628148"/>
              <a:gd name="connsiteY8" fmla="*/ 957800 h 990560"/>
              <a:gd name="connsiteX9" fmla="*/ 46817 w 2628148"/>
              <a:gd name="connsiteY9" fmla="*/ 963515 h 990560"/>
              <a:gd name="connsiteX10" fmla="*/ 439247 w 2628148"/>
              <a:gd name="connsiteY10" fmla="*/ 963515 h 990560"/>
              <a:gd name="connsiteX11" fmla="*/ 530687 w 2628148"/>
              <a:gd name="connsiteY11" fmla="*/ 953990 h 990560"/>
              <a:gd name="connsiteX12" fmla="*/ 538307 w 2628148"/>
              <a:gd name="connsiteY12" fmla="*/ 902555 h 990560"/>
              <a:gd name="connsiteX13" fmla="*/ 616412 w 2628148"/>
              <a:gd name="connsiteY13" fmla="*/ 927320 h 990560"/>
              <a:gd name="connsiteX14" fmla="*/ 856442 w 2628148"/>
              <a:gd name="connsiteY14" fmla="*/ 944465 h 990560"/>
              <a:gd name="connsiteX15" fmla="*/ 1420322 w 2628148"/>
              <a:gd name="connsiteY15" fmla="*/ 988280 h 990560"/>
              <a:gd name="connsiteX16" fmla="*/ 2028017 w 2628148"/>
              <a:gd name="connsiteY16" fmla="*/ 978755 h 990560"/>
              <a:gd name="connsiteX17" fmla="*/ 2134697 w 2628148"/>
              <a:gd name="connsiteY17" fmla="*/ 931130 h 990560"/>
              <a:gd name="connsiteX18" fmla="*/ 2148032 w 2628148"/>
              <a:gd name="connsiteY18" fmla="*/ 733010 h 990560"/>
              <a:gd name="connsiteX19" fmla="*/ 2254712 w 2628148"/>
              <a:gd name="connsiteY19" fmla="*/ 715865 h 990560"/>
              <a:gd name="connsiteX20" fmla="*/ 2509982 w 2628148"/>
              <a:gd name="connsiteY20" fmla="*/ 713960 h 990560"/>
              <a:gd name="connsiteX21" fmla="*/ 2607137 w 2628148"/>
              <a:gd name="connsiteY21" fmla="*/ 710150 h 990560"/>
              <a:gd name="connsiteX22" fmla="*/ 2624282 w 2628148"/>
              <a:gd name="connsiteY22" fmla="*/ 611090 h 990560"/>
              <a:gd name="connsiteX23" fmla="*/ 2622377 w 2628148"/>
              <a:gd name="connsiteY23" fmla="*/ 386300 h 990560"/>
              <a:gd name="connsiteX24" fmla="*/ 2616662 w 2628148"/>
              <a:gd name="connsiteY24" fmla="*/ 121505 h 990560"/>
              <a:gd name="connsiteX25" fmla="*/ 2628092 w 2628148"/>
              <a:gd name="connsiteY25" fmla="*/ 49115 h 990560"/>
              <a:gd name="connsiteX26" fmla="*/ 2610947 w 2628148"/>
              <a:gd name="connsiteY26" fmla="*/ 52925 h 990560"/>
              <a:gd name="connsiteX27" fmla="*/ 2603327 w 2628148"/>
              <a:gd name="connsiteY27" fmla="*/ 3395 h 990560"/>
              <a:gd name="connsiteX28" fmla="*/ 2407112 w 2628148"/>
              <a:gd name="connsiteY28" fmla="*/ 5300 h 990560"/>
              <a:gd name="connsiteX29" fmla="*/ 2210897 w 2628148"/>
              <a:gd name="connsiteY29" fmla="*/ 12920 h 990560"/>
              <a:gd name="connsiteX30" fmla="*/ 1988012 w 2628148"/>
              <a:gd name="connsiteY30" fmla="*/ 77690 h 990560"/>
              <a:gd name="connsiteX31" fmla="*/ 1949912 w 2628148"/>
              <a:gd name="connsiteY31" fmla="*/ 226280 h 990560"/>
              <a:gd name="connsiteX32" fmla="*/ 1955627 w 2628148"/>
              <a:gd name="connsiteY32" fmla="*/ 733010 h 990560"/>
              <a:gd name="connsiteX33" fmla="*/ 1839422 w 2628148"/>
              <a:gd name="connsiteY33" fmla="*/ 750155 h 990560"/>
              <a:gd name="connsiteX34" fmla="*/ 1376507 w 2628148"/>
              <a:gd name="connsiteY34" fmla="*/ 632045 h 990560"/>
              <a:gd name="connsiteX35" fmla="*/ 1001222 w 2628148"/>
              <a:gd name="connsiteY35" fmla="*/ 494885 h 990560"/>
              <a:gd name="connsiteX36" fmla="*/ 888827 w 2628148"/>
              <a:gd name="connsiteY36" fmla="*/ 485360 h 990560"/>
              <a:gd name="connsiteX0" fmla="*/ 892637 w 2633296"/>
              <a:gd name="connsiteY0" fmla="*/ 491707 h 993097"/>
              <a:gd name="connsiteX1" fmla="*/ 363047 w 2633296"/>
              <a:gd name="connsiteY1" fmla="*/ 512662 h 993097"/>
              <a:gd name="connsiteX2" fmla="*/ 58247 w 2633296"/>
              <a:gd name="connsiteY2" fmla="*/ 602197 h 993097"/>
              <a:gd name="connsiteX3" fmla="*/ 71582 w 2633296"/>
              <a:gd name="connsiteY3" fmla="*/ 682207 h 993097"/>
              <a:gd name="connsiteX4" fmla="*/ 281132 w 2633296"/>
              <a:gd name="connsiteY4" fmla="*/ 806032 h 993097"/>
              <a:gd name="connsiteX5" fmla="*/ 153497 w 2633296"/>
              <a:gd name="connsiteY5" fmla="*/ 819367 h 993097"/>
              <a:gd name="connsiteX6" fmla="*/ 75392 w 2633296"/>
              <a:gd name="connsiteY6" fmla="*/ 821272 h 993097"/>
              <a:gd name="connsiteX7" fmla="*/ 8717 w 2633296"/>
              <a:gd name="connsiteY7" fmla="*/ 878422 h 993097"/>
              <a:gd name="connsiteX8" fmla="*/ 4907 w 2633296"/>
              <a:gd name="connsiteY8" fmla="*/ 960337 h 993097"/>
              <a:gd name="connsiteX9" fmla="*/ 46817 w 2633296"/>
              <a:gd name="connsiteY9" fmla="*/ 966052 h 993097"/>
              <a:gd name="connsiteX10" fmla="*/ 439247 w 2633296"/>
              <a:gd name="connsiteY10" fmla="*/ 966052 h 993097"/>
              <a:gd name="connsiteX11" fmla="*/ 530687 w 2633296"/>
              <a:gd name="connsiteY11" fmla="*/ 956527 h 993097"/>
              <a:gd name="connsiteX12" fmla="*/ 538307 w 2633296"/>
              <a:gd name="connsiteY12" fmla="*/ 905092 h 993097"/>
              <a:gd name="connsiteX13" fmla="*/ 616412 w 2633296"/>
              <a:gd name="connsiteY13" fmla="*/ 929857 h 993097"/>
              <a:gd name="connsiteX14" fmla="*/ 856442 w 2633296"/>
              <a:gd name="connsiteY14" fmla="*/ 947002 h 993097"/>
              <a:gd name="connsiteX15" fmla="*/ 1420322 w 2633296"/>
              <a:gd name="connsiteY15" fmla="*/ 990817 h 993097"/>
              <a:gd name="connsiteX16" fmla="*/ 2028017 w 2633296"/>
              <a:gd name="connsiteY16" fmla="*/ 981292 h 993097"/>
              <a:gd name="connsiteX17" fmla="*/ 2134697 w 2633296"/>
              <a:gd name="connsiteY17" fmla="*/ 933667 h 993097"/>
              <a:gd name="connsiteX18" fmla="*/ 2148032 w 2633296"/>
              <a:gd name="connsiteY18" fmla="*/ 735547 h 993097"/>
              <a:gd name="connsiteX19" fmla="*/ 2254712 w 2633296"/>
              <a:gd name="connsiteY19" fmla="*/ 718402 h 993097"/>
              <a:gd name="connsiteX20" fmla="*/ 2509982 w 2633296"/>
              <a:gd name="connsiteY20" fmla="*/ 716497 h 993097"/>
              <a:gd name="connsiteX21" fmla="*/ 2607137 w 2633296"/>
              <a:gd name="connsiteY21" fmla="*/ 712687 h 993097"/>
              <a:gd name="connsiteX22" fmla="*/ 2624282 w 2633296"/>
              <a:gd name="connsiteY22" fmla="*/ 613627 h 993097"/>
              <a:gd name="connsiteX23" fmla="*/ 2622377 w 2633296"/>
              <a:gd name="connsiteY23" fmla="*/ 388837 h 993097"/>
              <a:gd name="connsiteX24" fmla="*/ 2616662 w 2633296"/>
              <a:gd name="connsiteY24" fmla="*/ 124042 h 993097"/>
              <a:gd name="connsiteX25" fmla="*/ 2628092 w 2633296"/>
              <a:gd name="connsiteY25" fmla="*/ 51652 h 993097"/>
              <a:gd name="connsiteX26" fmla="*/ 2519507 w 2633296"/>
              <a:gd name="connsiteY26" fmla="*/ 89752 h 993097"/>
              <a:gd name="connsiteX27" fmla="*/ 2603327 w 2633296"/>
              <a:gd name="connsiteY27" fmla="*/ 5932 h 993097"/>
              <a:gd name="connsiteX28" fmla="*/ 2407112 w 2633296"/>
              <a:gd name="connsiteY28" fmla="*/ 7837 h 993097"/>
              <a:gd name="connsiteX29" fmla="*/ 2210897 w 2633296"/>
              <a:gd name="connsiteY29" fmla="*/ 15457 h 993097"/>
              <a:gd name="connsiteX30" fmla="*/ 1988012 w 2633296"/>
              <a:gd name="connsiteY30" fmla="*/ 80227 h 993097"/>
              <a:gd name="connsiteX31" fmla="*/ 1949912 w 2633296"/>
              <a:gd name="connsiteY31" fmla="*/ 228817 h 993097"/>
              <a:gd name="connsiteX32" fmla="*/ 1955627 w 2633296"/>
              <a:gd name="connsiteY32" fmla="*/ 735547 h 993097"/>
              <a:gd name="connsiteX33" fmla="*/ 1839422 w 2633296"/>
              <a:gd name="connsiteY33" fmla="*/ 752692 h 993097"/>
              <a:gd name="connsiteX34" fmla="*/ 1376507 w 2633296"/>
              <a:gd name="connsiteY34" fmla="*/ 634582 h 993097"/>
              <a:gd name="connsiteX35" fmla="*/ 1001222 w 2633296"/>
              <a:gd name="connsiteY35" fmla="*/ 497422 h 993097"/>
              <a:gd name="connsiteX36" fmla="*/ 888827 w 2633296"/>
              <a:gd name="connsiteY36" fmla="*/ 487897 h 993097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1988012 w 2633296"/>
              <a:gd name="connsiteY30" fmla="*/ 78751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49912 w 2633296"/>
              <a:gd name="connsiteY31" fmla="*/ 227341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0231 h 991621"/>
              <a:gd name="connsiteX1" fmla="*/ 363047 w 2633296"/>
              <a:gd name="connsiteY1" fmla="*/ 511186 h 991621"/>
              <a:gd name="connsiteX2" fmla="*/ 58247 w 2633296"/>
              <a:gd name="connsiteY2" fmla="*/ 600721 h 991621"/>
              <a:gd name="connsiteX3" fmla="*/ 71582 w 2633296"/>
              <a:gd name="connsiteY3" fmla="*/ 680731 h 991621"/>
              <a:gd name="connsiteX4" fmla="*/ 281132 w 2633296"/>
              <a:gd name="connsiteY4" fmla="*/ 804556 h 991621"/>
              <a:gd name="connsiteX5" fmla="*/ 153497 w 2633296"/>
              <a:gd name="connsiteY5" fmla="*/ 817891 h 991621"/>
              <a:gd name="connsiteX6" fmla="*/ 75392 w 2633296"/>
              <a:gd name="connsiteY6" fmla="*/ 819796 h 991621"/>
              <a:gd name="connsiteX7" fmla="*/ 8717 w 2633296"/>
              <a:gd name="connsiteY7" fmla="*/ 876946 h 991621"/>
              <a:gd name="connsiteX8" fmla="*/ 4907 w 2633296"/>
              <a:gd name="connsiteY8" fmla="*/ 958861 h 991621"/>
              <a:gd name="connsiteX9" fmla="*/ 46817 w 2633296"/>
              <a:gd name="connsiteY9" fmla="*/ 964576 h 991621"/>
              <a:gd name="connsiteX10" fmla="*/ 439247 w 2633296"/>
              <a:gd name="connsiteY10" fmla="*/ 964576 h 991621"/>
              <a:gd name="connsiteX11" fmla="*/ 530687 w 2633296"/>
              <a:gd name="connsiteY11" fmla="*/ 955051 h 991621"/>
              <a:gd name="connsiteX12" fmla="*/ 538307 w 2633296"/>
              <a:gd name="connsiteY12" fmla="*/ 903616 h 991621"/>
              <a:gd name="connsiteX13" fmla="*/ 616412 w 2633296"/>
              <a:gd name="connsiteY13" fmla="*/ 928381 h 991621"/>
              <a:gd name="connsiteX14" fmla="*/ 856442 w 2633296"/>
              <a:gd name="connsiteY14" fmla="*/ 945526 h 991621"/>
              <a:gd name="connsiteX15" fmla="*/ 1420322 w 2633296"/>
              <a:gd name="connsiteY15" fmla="*/ 989341 h 991621"/>
              <a:gd name="connsiteX16" fmla="*/ 2028017 w 2633296"/>
              <a:gd name="connsiteY16" fmla="*/ 979816 h 991621"/>
              <a:gd name="connsiteX17" fmla="*/ 2134697 w 2633296"/>
              <a:gd name="connsiteY17" fmla="*/ 932191 h 991621"/>
              <a:gd name="connsiteX18" fmla="*/ 2148032 w 2633296"/>
              <a:gd name="connsiteY18" fmla="*/ 734071 h 991621"/>
              <a:gd name="connsiteX19" fmla="*/ 2254712 w 2633296"/>
              <a:gd name="connsiteY19" fmla="*/ 716926 h 991621"/>
              <a:gd name="connsiteX20" fmla="*/ 2509982 w 2633296"/>
              <a:gd name="connsiteY20" fmla="*/ 715021 h 991621"/>
              <a:gd name="connsiteX21" fmla="*/ 2607137 w 2633296"/>
              <a:gd name="connsiteY21" fmla="*/ 711211 h 991621"/>
              <a:gd name="connsiteX22" fmla="*/ 2624282 w 2633296"/>
              <a:gd name="connsiteY22" fmla="*/ 612151 h 991621"/>
              <a:gd name="connsiteX23" fmla="*/ 2622377 w 2633296"/>
              <a:gd name="connsiteY23" fmla="*/ 387361 h 991621"/>
              <a:gd name="connsiteX24" fmla="*/ 2616662 w 2633296"/>
              <a:gd name="connsiteY24" fmla="*/ 122566 h 991621"/>
              <a:gd name="connsiteX25" fmla="*/ 2628092 w 2633296"/>
              <a:gd name="connsiteY25" fmla="*/ 50176 h 991621"/>
              <a:gd name="connsiteX26" fmla="*/ 2519507 w 2633296"/>
              <a:gd name="connsiteY26" fmla="*/ 88276 h 991621"/>
              <a:gd name="connsiteX27" fmla="*/ 2502362 w 2633296"/>
              <a:gd name="connsiteY27" fmla="*/ 6361 h 991621"/>
              <a:gd name="connsiteX28" fmla="*/ 2407112 w 2633296"/>
              <a:gd name="connsiteY28" fmla="*/ 6361 h 991621"/>
              <a:gd name="connsiteX29" fmla="*/ 2210897 w 2633296"/>
              <a:gd name="connsiteY29" fmla="*/ 13981 h 991621"/>
              <a:gd name="connsiteX30" fmla="*/ 2045162 w 2633296"/>
              <a:gd name="connsiteY30" fmla="*/ 107326 h 991621"/>
              <a:gd name="connsiteX31" fmla="*/ 1967057 w 2633296"/>
              <a:gd name="connsiteY31" fmla="*/ 225436 h 991621"/>
              <a:gd name="connsiteX32" fmla="*/ 1955627 w 2633296"/>
              <a:gd name="connsiteY32" fmla="*/ 734071 h 991621"/>
              <a:gd name="connsiteX33" fmla="*/ 1839422 w 2633296"/>
              <a:gd name="connsiteY33" fmla="*/ 751216 h 991621"/>
              <a:gd name="connsiteX34" fmla="*/ 1376507 w 2633296"/>
              <a:gd name="connsiteY34" fmla="*/ 633106 h 991621"/>
              <a:gd name="connsiteX35" fmla="*/ 1001222 w 2633296"/>
              <a:gd name="connsiteY35" fmla="*/ 495946 h 991621"/>
              <a:gd name="connsiteX36" fmla="*/ 888827 w 2633296"/>
              <a:gd name="connsiteY36" fmla="*/ 486421 h 991621"/>
              <a:gd name="connsiteX0" fmla="*/ 892637 w 2633296"/>
              <a:gd name="connsiteY0" fmla="*/ 491051 h 992441"/>
              <a:gd name="connsiteX1" fmla="*/ 363047 w 2633296"/>
              <a:gd name="connsiteY1" fmla="*/ 512006 h 992441"/>
              <a:gd name="connsiteX2" fmla="*/ 58247 w 2633296"/>
              <a:gd name="connsiteY2" fmla="*/ 601541 h 992441"/>
              <a:gd name="connsiteX3" fmla="*/ 71582 w 2633296"/>
              <a:gd name="connsiteY3" fmla="*/ 681551 h 992441"/>
              <a:gd name="connsiteX4" fmla="*/ 281132 w 2633296"/>
              <a:gd name="connsiteY4" fmla="*/ 805376 h 992441"/>
              <a:gd name="connsiteX5" fmla="*/ 153497 w 2633296"/>
              <a:gd name="connsiteY5" fmla="*/ 818711 h 992441"/>
              <a:gd name="connsiteX6" fmla="*/ 75392 w 2633296"/>
              <a:gd name="connsiteY6" fmla="*/ 820616 h 992441"/>
              <a:gd name="connsiteX7" fmla="*/ 8717 w 2633296"/>
              <a:gd name="connsiteY7" fmla="*/ 877766 h 992441"/>
              <a:gd name="connsiteX8" fmla="*/ 4907 w 2633296"/>
              <a:gd name="connsiteY8" fmla="*/ 959681 h 992441"/>
              <a:gd name="connsiteX9" fmla="*/ 46817 w 2633296"/>
              <a:gd name="connsiteY9" fmla="*/ 965396 h 992441"/>
              <a:gd name="connsiteX10" fmla="*/ 439247 w 2633296"/>
              <a:gd name="connsiteY10" fmla="*/ 965396 h 992441"/>
              <a:gd name="connsiteX11" fmla="*/ 530687 w 2633296"/>
              <a:gd name="connsiteY11" fmla="*/ 955871 h 992441"/>
              <a:gd name="connsiteX12" fmla="*/ 538307 w 2633296"/>
              <a:gd name="connsiteY12" fmla="*/ 904436 h 992441"/>
              <a:gd name="connsiteX13" fmla="*/ 616412 w 2633296"/>
              <a:gd name="connsiteY13" fmla="*/ 929201 h 992441"/>
              <a:gd name="connsiteX14" fmla="*/ 856442 w 2633296"/>
              <a:gd name="connsiteY14" fmla="*/ 946346 h 992441"/>
              <a:gd name="connsiteX15" fmla="*/ 1420322 w 2633296"/>
              <a:gd name="connsiteY15" fmla="*/ 990161 h 992441"/>
              <a:gd name="connsiteX16" fmla="*/ 2028017 w 2633296"/>
              <a:gd name="connsiteY16" fmla="*/ 980636 h 992441"/>
              <a:gd name="connsiteX17" fmla="*/ 2134697 w 2633296"/>
              <a:gd name="connsiteY17" fmla="*/ 933011 h 992441"/>
              <a:gd name="connsiteX18" fmla="*/ 2148032 w 2633296"/>
              <a:gd name="connsiteY18" fmla="*/ 734891 h 992441"/>
              <a:gd name="connsiteX19" fmla="*/ 2254712 w 2633296"/>
              <a:gd name="connsiteY19" fmla="*/ 717746 h 992441"/>
              <a:gd name="connsiteX20" fmla="*/ 2509982 w 2633296"/>
              <a:gd name="connsiteY20" fmla="*/ 715841 h 992441"/>
              <a:gd name="connsiteX21" fmla="*/ 2607137 w 2633296"/>
              <a:gd name="connsiteY21" fmla="*/ 712031 h 992441"/>
              <a:gd name="connsiteX22" fmla="*/ 2624282 w 2633296"/>
              <a:gd name="connsiteY22" fmla="*/ 612971 h 992441"/>
              <a:gd name="connsiteX23" fmla="*/ 2622377 w 2633296"/>
              <a:gd name="connsiteY23" fmla="*/ 388181 h 992441"/>
              <a:gd name="connsiteX24" fmla="*/ 2616662 w 2633296"/>
              <a:gd name="connsiteY24" fmla="*/ 123386 h 992441"/>
              <a:gd name="connsiteX25" fmla="*/ 2628092 w 2633296"/>
              <a:gd name="connsiteY25" fmla="*/ 50996 h 992441"/>
              <a:gd name="connsiteX26" fmla="*/ 2519507 w 2633296"/>
              <a:gd name="connsiteY26" fmla="*/ 89096 h 992441"/>
              <a:gd name="connsiteX27" fmla="*/ 2502362 w 2633296"/>
              <a:gd name="connsiteY27" fmla="*/ 7181 h 992441"/>
              <a:gd name="connsiteX28" fmla="*/ 2407112 w 2633296"/>
              <a:gd name="connsiteY28" fmla="*/ 7181 h 992441"/>
              <a:gd name="connsiteX29" fmla="*/ 2208992 w 2633296"/>
              <a:gd name="connsiteY29" fmla="*/ 33851 h 992441"/>
              <a:gd name="connsiteX30" fmla="*/ 2045162 w 2633296"/>
              <a:gd name="connsiteY30" fmla="*/ 108146 h 992441"/>
              <a:gd name="connsiteX31" fmla="*/ 1967057 w 2633296"/>
              <a:gd name="connsiteY31" fmla="*/ 226256 h 992441"/>
              <a:gd name="connsiteX32" fmla="*/ 1955627 w 2633296"/>
              <a:gd name="connsiteY32" fmla="*/ 734891 h 992441"/>
              <a:gd name="connsiteX33" fmla="*/ 1839422 w 2633296"/>
              <a:gd name="connsiteY33" fmla="*/ 752036 h 992441"/>
              <a:gd name="connsiteX34" fmla="*/ 1376507 w 2633296"/>
              <a:gd name="connsiteY34" fmla="*/ 633926 h 992441"/>
              <a:gd name="connsiteX35" fmla="*/ 1001222 w 2633296"/>
              <a:gd name="connsiteY35" fmla="*/ 496766 h 992441"/>
              <a:gd name="connsiteX36" fmla="*/ 888827 w 2633296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148032 w 2625239"/>
              <a:gd name="connsiteY18" fmla="*/ 734891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442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54712 w 2625239"/>
              <a:gd name="connsiteY19" fmla="*/ 71774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45187 w 2625239"/>
              <a:gd name="connsiteY19" fmla="*/ 73679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9982 w 2625239"/>
              <a:gd name="connsiteY20" fmla="*/ 715841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5239"/>
              <a:gd name="connsiteY0" fmla="*/ 491051 h 992441"/>
              <a:gd name="connsiteX1" fmla="*/ 363047 w 2625239"/>
              <a:gd name="connsiteY1" fmla="*/ 512006 h 992441"/>
              <a:gd name="connsiteX2" fmla="*/ 58247 w 2625239"/>
              <a:gd name="connsiteY2" fmla="*/ 601541 h 992441"/>
              <a:gd name="connsiteX3" fmla="*/ 71582 w 2625239"/>
              <a:gd name="connsiteY3" fmla="*/ 681551 h 992441"/>
              <a:gd name="connsiteX4" fmla="*/ 281132 w 2625239"/>
              <a:gd name="connsiteY4" fmla="*/ 805376 h 992441"/>
              <a:gd name="connsiteX5" fmla="*/ 153497 w 2625239"/>
              <a:gd name="connsiteY5" fmla="*/ 818711 h 992441"/>
              <a:gd name="connsiteX6" fmla="*/ 75392 w 2625239"/>
              <a:gd name="connsiteY6" fmla="*/ 820616 h 992441"/>
              <a:gd name="connsiteX7" fmla="*/ 8717 w 2625239"/>
              <a:gd name="connsiteY7" fmla="*/ 877766 h 992441"/>
              <a:gd name="connsiteX8" fmla="*/ 4907 w 2625239"/>
              <a:gd name="connsiteY8" fmla="*/ 959681 h 992441"/>
              <a:gd name="connsiteX9" fmla="*/ 46817 w 2625239"/>
              <a:gd name="connsiteY9" fmla="*/ 965396 h 992441"/>
              <a:gd name="connsiteX10" fmla="*/ 439247 w 2625239"/>
              <a:gd name="connsiteY10" fmla="*/ 965396 h 992441"/>
              <a:gd name="connsiteX11" fmla="*/ 530687 w 2625239"/>
              <a:gd name="connsiteY11" fmla="*/ 955871 h 992441"/>
              <a:gd name="connsiteX12" fmla="*/ 538307 w 2625239"/>
              <a:gd name="connsiteY12" fmla="*/ 904436 h 992441"/>
              <a:gd name="connsiteX13" fmla="*/ 616412 w 2625239"/>
              <a:gd name="connsiteY13" fmla="*/ 929201 h 992441"/>
              <a:gd name="connsiteX14" fmla="*/ 856442 w 2625239"/>
              <a:gd name="connsiteY14" fmla="*/ 946346 h 992441"/>
              <a:gd name="connsiteX15" fmla="*/ 1420322 w 2625239"/>
              <a:gd name="connsiteY15" fmla="*/ 990161 h 992441"/>
              <a:gd name="connsiteX16" fmla="*/ 2028017 w 2625239"/>
              <a:gd name="connsiteY16" fmla="*/ 980636 h 992441"/>
              <a:gd name="connsiteX17" fmla="*/ 2134697 w 2625239"/>
              <a:gd name="connsiteY17" fmla="*/ 933011 h 992441"/>
              <a:gd name="connsiteX18" fmla="*/ 2201372 w 2625239"/>
              <a:gd name="connsiteY18" fmla="*/ 828236 h 992441"/>
              <a:gd name="connsiteX19" fmla="*/ 2295987 w 2625239"/>
              <a:gd name="connsiteY19" fmla="*/ 741876 h 992441"/>
              <a:gd name="connsiteX20" fmla="*/ 2502362 w 2625239"/>
              <a:gd name="connsiteY20" fmla="*/ 729176 h 992441"/>
              <a:gd name="connsiteX21" fmla="*/ 2607137 w 2625239"/>
              <a:gd name="connsiteY21" fmla="*/ 712031 h 992441"/>
              <a:gd name="connsiteX22" fmla="*/ 2624282 w 2625239"/>
              <a:gd name="connsiteY22" fmla="*/ 612971 h 992441"/>
              <a:gd name="connsiteX23" fmla="*/ 2622377 w 2625239"/>
              <a:gd name="connsiteY23" fmla="*/ 388181 h 992441"/>
              <a:gd name="connsiteX24" fmla="*/ 2616662 w 2625239"/>
              <a:gd name="connsiteY24" fmla="*/ 123386 h 992441"/>
              <a:gd name="connsiteX25" fmla="*/ 2610947 w 2625239"/>
              <a:gd name="connsiteY25" fmla="*/ 47186 h 992441"/>
              <a:gd name="connsiteX26" fmla="*/ 2519507 w 2625239"/>
              <a:gd name="connsiteY26" fmla="*/ 89096 h 992441"/>
              <a:gd name="connsiteX27" fmla="*/ 2502362 w 2625239"/>
              <a:gd name="connsiteY27" fmla="*/ 7181 h 992441"/>
              <a:gd name="connsiteX28" fmla="*/ 2407112 w 2625239"/>
              <a:gd name="connsiteY28" fmla="*/ 7181 h 992441"/>
              <a:gd name="connsiteX29" fmla="*/ 2208992 w 2625239"/>
              <a:gd name="connsiteY29" fmla="*/ 33851 h 992441"/>
              <a:gd name="connsiteX30" fmla="*/ 2045162 w 2625239"/>
              <a:gd name="connsiteY30" fmla="*/ 108146 h 992441"/>
              <a:gd name="connsiteX31" fmla="*/ 1967057 w 2625239"/>
              <a:gd name="connsiteY31" fmla="*/ 226256 h 992441"/>
              <a:gd name="connsiteX32" fmla="*/ 1955627 w 2625239"/>
              <a:gd name="connsiteY32" fmla="*/ 734891 h 992441"/>
              <a:gd name="connsiteX33" fmla="*/ 1839422 w 2625239"/>
              <a:gd name="connsiteY33" fmla="*/ 752036 h 992441"/>
              <a:gd name="connsiteX34" fmla="*/ 1376507 w 2625239"/>
              <a:gd name="connsiteY34" fmla="*/ 633926 h 992441"/>
              <a:gd name="connsiteX35" fmla="*/ 1001222 w 2625239"/>
              <a:gd name="connsiteY35" fmla="*/ 496766 h 992441"/>
              <a:gd name="connsiteX36" fmla="*/ 888827 w 2625239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01372 w 2624832"/>
              <a:gd name="connsiteY18" fmla="*/ 828236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441"/>
              <a:gd name="connsiteX1" fmla="*/ 363047 w 2624832"/>
              <a:gd name="connsiteY1" fmla="*/ 512006 h 992441"/>
              <a:gd name="connsiteX2" fmla="*/ 58247 w 2624832"/>
              <a:gd name="connsiteY2" fmla="*/ 601541 h 992441"/>
              <a:gd name="connsiteX3" fmla="*/ 71582 w 2624832"/>
              <a:gd name="connsiteY3" fmla="*/ 681551 h 992441"/>
              <a:gd name="connsiteX4" fmla="*/ 281132 w 2624832"/>
              <a:gd name="connsiteY4" fmla="*/ 805376 h 992441"/>
              <a:gd name="connsiteX5" fmla="*/ 153497 w 2624832"/>
              <a:gd name="connsiteY5" fmla="*/ 818711 h 992441"/>
              <a:gd name="connsiteX6" fmla="*/ 75392 w 2624832"/>
              <a:gd name="connsiteY6" fmla="*/ 820616 h 992441"/>
              <a:gd name="connsiteX7" fmla="*/ 8717 w 2624832"/>
              <a:gd name="connsiteY7" fmla="*/ 877766 h 992441"/>
              <a:gd name="connsiteX8" fmla="*/ 4907 w 2624832"/>
              <a:gd name="connsiteY8" fmla="*/ 959681 h 992441"/>
              <a:gd name="connsiteX9" fmla="*/ 46817 w 2624832"/>
              <a:gd name="connsiteY9" fmla="*/ 965396 h 992441"/>
              <a:gd name="connsiteX10" fmla="*/ 439247 w 2624832"/>
              <a:gd name="connsiteY10" fmla="*/ 965396 h 992441"/>
              <a:gd name="connsiteX11" fmla="*/ 530687 w 2624832"/>
              <a:gd name="connsiteY11" fmla="*/ 955871 h 992441"/>
              <a:gd name="connsiteX12" fmla="*/ 538307 w 2624832"/>
              <a:gd name="connsiteY12" fmla="*/ 904436 h 992441"/>
              <a:gd name="connsiteX13" fmla="*/ 616412 w 2624832"/>
              <a:gd name="connsiteY13" fmla="*/ 929201 h 992441"/>
              <a:gd name="connsiteX14" fmla="*/ 856442 w 2624832"/>
              <a:gd name="connsiteY14" fmla="*/ 946346 h 992441"/>
              <a:gd name="connsiteX15" fmla="*/ 1420322 w 2624832"/>
              <a:gd name="connsiteY15" fmla="*/ 990161 h 992441"/>
              <a:gd name="connsiteX16" fmla="*/ 2028017 w 2624832"/>
              <a:gd name="connsiteY16" fmla="*/ 980636 h 992441"/>
              <a:gd name="connsiteX17" fmla="*/ 2134697 w 2624832"/>
              <a:gd name="connsiteY17" fmla="*/ 933011 h 992441"/>
              <a:gd name="connsiteX18" fmla="*/ 2220422 w 2624832"/>
              <a:gd name="connsiteY18" fmla="*/ 841571 h 992441"/>
              <a:gd name="connsiteX19" fmla="*/ 2295987 w 2624832"/>
              <a:gd name="connsiteY19" fmla="*/ 741876 h 992441"/>
              <a:gd name="connsiteX20" fmla="*/ 2502362 w 2624832"/>
              <a:gd name="connsiteY20" fmla="*/ 729176 h 992441"/>
              <a:gd name="connsiteX21" fmla="*/ 2612852 w 2624832"/>
              <a:gd name="connsiteY21" fmla="*/ 717746 h 992441"/>
              <a:gd name="connsiteX22" fmla="*/ 2624282 w 2624832"/>
              <a:gd name="connsiteY22" fmla="*/ 612971 h 992441"/>
              <a:gd name="connsiteX23" fmla="*/ 2622377 w 2624832"/>
              <a:gd name="connsiteY23" fmla="*/ 388181 h 992441"/>
              <a:gd name="connsiteX24" fmla="*/ 2616662 w 2624832"/>
              <a:gd name="connsiteY24" fmla="*/ 123386 h 992441"/>
              <a:gd name="connsiteX25" fmla="*/ 2610947 w 2624832"/>
              <a:gd name="connsiteY25" fmla="*/ 47186 h 992441"/>
              <a:gd name="connsiteX26" fmla="*/ 2519507 w 2624832"/>
              <a:gd name="connsiteY26" fmla="*/ 89096 h 992441"/>
              <a:gd name="connsiteX27" fmla="*/ 2502362 w 2624832"/>
              <a:gd name="connsiteY27" fmla="*/ 7181 h 992441"/>
              <a:gd name="connsiteX28" fmla="*/ 2407112 w 2624832"/>
              <a:gd name="connsiteY28" fmla="*/ 7181 h 992441"/>
              <a:gd name="connsiteX29" fmla="*/ 2208992 w 2624832"/>
              <a:gd name="connsiteY29" fmla="*/ 33851 h 992441"/>
              <a:gd name="connsiteX30" fmla="*/ 2045162 w 2624832"/>
              <a:gd name="connsiteY30" fmla="*/ 108146 h 992441"/>
              <a:gd name="connsiteX31" fmla="*/ 1967057 w 2624832"/>
              <a:gd name="connsiteY31" fmla="*/ 226256 h 992441"/>
              <a:gd name="connsiteX32" fmla="*/ 1955627 w 2624832"/>
              <a:gd name="connsiteY32" fmla="*/ 734891 h 992441"/>
              <a:gd name="connsiteX33" fmla="*/ 1839422 w 2624832"/>
              <a:gd name="connsiteY33" fmla="*/ 752036 h 992441"/>
              <a:gd name="connsiteX34" fmla="*/ 1376507 w 2624832"/>
              <a:gd name="connsiteY34" fmla="*/ 633926 h 992441"/>
              <a:gd name="connsiteX35" fmla="*/ 1001222 w 2624832"/>
              <a:gd name="connsiteY35" fmla="*/ 496766 h 992441"/>
              <a:gd name="connsiteX36" fmla="*/ 888827 w 2624832"/>
              <a:gd name="connsiteY36" fmla="*/ 487241 h 992441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295987 w 2624832"/>
              <a:gd name="connsiteY19" fmla="*/ 741876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39422 w 2624832"/>
              <a:gd name="connsiteY33" fmla="*/ 75203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59656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5627 w 2624832"/>
              <a:gd name="connsiteY32" fmla="*/ 7348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40606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6537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2073"/>
              <a:gd name="connsiteX1" fmla="*/ 363047 w 2624832"/>
              <a:gd name="connsiteY1" fmla="*/ 512006 h 992073"/>
              <a:gd name="connsiteX2" fmla="*/ 58247 w 2624832"/>
              <a:gd name="connsiteY2" fmla="*/ 601541 h 992073"/>
              <a:gd name="connsiteX3" fmla="*/ 71582 w 2624832"/>
              <a:gd name="connsiteY3" fmla="*/ 681551 h 992073"/>
              <a:gd name="connsiteX4" fmla="*/ 281132 w 2624832"/>
              <a:gd name="connsiteY4" fmla="*/ 805376 h 992073"/>
              <a:gd name="connsiteX5" fmla="*/ 153497 w 2624832"/>
              <a:gd name="connsiteY5" fmla="*/ 818711 h 992073"/>
              <a:gd name="connsiteX6" fmla="*/ 75392 w 2624832"/>
              <a:gd name="connsiteY6" fmla="*/ 820616 h 992073"/>
              <a:gd name="connsiteX7" fmla="*/ 8717 w 2624832"/>
              <a:gd name="connsiteY7" fmla="*/ 877766 h 992073"/>
              <a:gd name="connsiteX8" fmla="*/ 4907 w 2624832"/>
              <a:gd name="connsiteY8" fmla="*/ 959681 h 992073"/>
              <a:gd name="connsiteX9" fmla="*/ 46817 w 2624832"/>
              <a:gd name="connsiteY9" fmla="*/ 965396 h 992073"/>
              <a:gd name="connsiteX10" fmla="*/ 439247 w 2624832"/>
              <a:gd name="connsiteY10" fmla="*/ 965396 h 992073"/>
              <a:gd name="connsiteX11" fmla="*/ 530687 w 2624832"/>
              <a:gd name="connsiteY11" fmla="*/ 955871 h 992073"/>
              <a:gd name="connsiteX12" fmla="*/ 538307 w 2624832"/>
              <a:gd name="connsiteY12" fmla="*/ 904436 h 992073"/>
              <a:gd name="connsiteX13" fmla="*/ 616412 w 2624832"/>
              <a:gd name="connsiteY13" fmla="*/ 929201 h 992073"/>
              <a:gd name="connsiteX14" fmla="*/ 856442 w 2624832"/>
              <a:gd name="connsiteY14" fmla="*/ 946346 h 992073"/>
              <a:gd name="connsiteX15" fmla="*/ 1420322 w 2624832"/>
              <a:gd name="connsiteY15" fmla="*/ 990161 h 992073"/>
              <a:gd name="connsiteX16" fmla="*/ 2028017 w 2624832"/>
              <a:gd name="connsiteY16" fmla="*/ 980636 h 992073"/>
              <a:gd name="connsiteX17" fmla="*/ 2151842 w 2624832"/>
              <a:gd name="connsiteY17" fmla="*/ 948251 h 992073"/>
              <a:gd name="connsiteX18" fmla="*/ 2220422 w 2624832"/>
              <a:gd name="connsiteY18" fmla="*/ 841571 h 992073"/>
              <a:gd name="connsiteX19" fmla="*/ 2330277 w 2624832"/>
              <a:gd name="connsiteY19" fmla="*/ 747591 h 992073"/>
              <a:gd name="connsiteX20" fmla="*/ 2502362 w 2624832"/>
              <a:gd name="connsiteY20" fmla="*/ 729176 h 992073"/>
              <a:gd name="connsiteX21" fmla="*/ 2612852 w 2624832"/>
              <a:gd name="connsiteY21" fmla="*/ 717746 h 992073"/>
              <a:gd name="connsiteX22" fmla="*/ 2624282 w 2624832"/>
              <a:gd name="connsiteY22" fmla="*/ 612971 h 992073"/>
              <a:gd name="connsiteX23" fmla="*/ 2622377 w 2624832"/>
              <a:gd name="connsiteY23" fmla="*/ 388181 h 992073"/>
              <a:gd name="connsiteX24" fmla="*/ 2616662 w 2624832"/>
              <a:gd name="connsiteY24" fmla="*/ 123386 h 992073"/>
              <a:gd name="connsiteX25" fmla="*/ 2610947 w 2624832"/>
              <a:gd name="connsiteY25" fmla="*/ 47186 h 992073"/>
              <a:gd name="connsiteX26" fmla="*/ 2519507 w 2624832"/>
              <a:gd name="connsiteY26" fmla="*/ 89096 h 992073"/>
              <a:gd name="connsiteX27" fmla="*/ 2502362 w 2624832"/>
              <a:gd name="connsiteY27" fmla="*/ 7181 h 992073"/>
              <a:gd name="connsiteX28" fmla="*/ 2407112 w 2624832"/>
              <a:gd name="connsiteY28" fmla="*/ 7181 h 992073"/>
              <a:gd name="connsiteX29" fmla="*/ 2208992 w 2624832"/>
              <a:gd name="connsiteY29" fmla="*/ 33851 h 992073"/>
              <a:gd name="connsiteX30" fmla="*/ 2045162 w 2624832"/>
              <a:gd name="connsiteY30" fmla="*/ 108146 h 992073"/>
              <a:gd name="connsiteX31" fmla="*/ 1967057 w 2624832"/>
              <a:gd name="connsiteY31" fmla="*/ 226256 h 992073"/>
              <a:gd name="connsiteX32" fmla="*/ 1957532 w 2624832"/>
              <a:gd name="connsiteY32" fmla="*/ 772991 h 992073"/>
              <a:gd name="connsiteX33" fmla="*/ 1829897 w 2624832"/>
              <a:gd name="connsiteY33" fmla="*/ 769181 h 992073"/>
              <a:gd name="connsiteX34" fmla="*/ 1376507 w 2624832"/>
              <a:gd name="connsiteY34" fmla="*/ 633926 h 992073"/>
              <a:gd name="connsiteX35" fmla="*/ 1001222 w 2624832"/>
              <a:gd name="connsiteY35" fmla="*/ 496766 h 992073"/>
              <a:gd name="connsiteX36" fmla="*/ 888827 w 2624832"/>
              <a:gd name="connsiteY36" fmla="*/ 487241 h 9920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33027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1290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  <a:gd name="connsiteX0" fmla="*/ 892637 w 2624832"/>
              <a:gd name="connsiteY0" fmla="*/ 491051 h 991673"/>
              <a:gd name="connsiteX1" fmla="*/ 363047 w 2624832"/>
              <a:gd name="connsiteY1" fmla="*/ 512006 h 991673"/>
              <a:gd name="connsiteX2" fmla="*/ 58247 w 2624832"/>
              <a:gd name="connsiteY2" fmla="*/ 601541 h 991673"/>
              <a:gd name="connsiteX3" fmla="*/ 71582 w 2624832"/>
              <a:gd name="connsiteY3" fmla="*/ 681551 h 991673"/>
              <a:gd name="connsiteX4" fmla="*/ 281132 w 2624832"/>
              <a:gd name="connsiteY4" fmla="*/ 805376 h 991673"/>
              <a:gd name="connsiteX5" fmla="*/ 153497 w 2624832"/>
              <a:gd name="connsiteY5" fmla="*/ 818711 h 991673"/>
              <a:gd name="connsiteX6" fmla="*/ 75392 w 2624832"/>
              <a:gd name="connsiteY6" fmla="*/ 820616 h 991673"/>
              <a:gd name="connsiteX7" fmla="*/ 8717 w 2624832"/>
              <a:gd name="connsiteY7" fmla="*/ 877766 h 991673"/>
              <a:gd name="connsiteX8" fmla="*/ 4907 w 2624832"/>
              <a:gd name="connsiteY8" fmla="*/ 959681 h 991673"/>
              <a:gd name="connsiteX9" fmla="*/ 46817 w 2624832"/>
              <a:gd name="connsiteY9" fmla="*/ 965396 h 991673"/>
              <a:gd name="connsiteX10" fmla="*/ 439247 w 2624832"/>
              <a:gd name="connsiteY10" fmla="*/ 965396 h 991673"/>
              <a:gd name="connsiteX11" fmla="*/ 530687 w 2624832"/>
              <a:gd name="connsiteY11" fmla="*/ 955871 h 991673"/>
              <a:gd name="connsiteX12" fmla="*/ 538307 w 2624832"/>
              <a:gd name="connsiteY12" fmla="*/ 904436 h 991673"/>
              <a:gd name="connsiteX13" fmla="*/ 616412 w 2624832"/>
              <a:gd name="connsiteY13" fmla="*/ 929201 h 991673"/>
              <a:gd name="connsiteX14" fmla="*/ 856442 w 2624832"/>
              <a:gd name="connsiteY14" fmla="*/ 946346 h 991673"/>
              <a:gd name="connsiteX15" fmla="*/ 1420322 w 2624832"/>
              <a:gd name="connsiteY15" fmla="*/ 990161 h 991673"/>
              <a:gd name="connsiteX16" fmla="*/ 2028017 w 2624832"/>
              <a:gd name="connsiteY16" fmla="*/ 980636 h 991673"/>
              <a:gd name="connsiteX17" fmla="*/ 2201596 w 2624832"/>
              <a:gd name="connsiteY17" fmla="*/ 971215 h 991673"/>
              <a:gd name="connsiteX18" fmla="*/ 2220422 w 2624832"/>
              <a:gd name="connsiteY18" fmla="*/ 841571 h 991673"/>
              <a:gd name="connsiteX19" fmla="*/ 2263937 w 2624832"/>
              <a:gd name="connsiteY19" fmla="*/ 747591 h 991673"/>
              <a:gd name="connsiteX20" fmla="*/ 2502362 w 2624832"/>
              <a:gd name="connsiteY20" fmla="*/ 729176 h 991673"/>
              <a:gd name="connsiteX21" fmla="*/ 2612852 w 2624832"/>
              <a:gd name="connsiteY21" fmla="*/ 717746 h 991673"/>
              <a:gd name="connsiteX22" fmla="*/ 2624282 w 2624832"/>
              <a:gd name="connsiteY22" fmla="*/ 612971 h 991673"/>
              <a:gd name="connsiteX23" fmla="*/ 2622377 w 2624832"/>
              <a:gd name="connsiteY23" fmla="*/ 388181 h 991673"/>
              <a:gd name="connsiteX24" fmla="*/ 2616662 w 2624832"/>
              <a:gd name="connsiteY24" fmla="*/ 123386 h 991673"/>
              <a:gd name="connsiteX25" fmla="*/ 2610947 w 2624832"/>
              <a:gd name="connsiteY25" fmla="*/ 47186 h 991673"/>
              <a:gd name="connsiteX26" fmla="*/ 2519507 w 2624832"/>
              <a:gd name="connsiteY26" fmla="*/ 89096 h 991673"/>
              <a:gd name="connsiteX27" fmla="*/ 2502362 w 2624832"/>
              <a:gd name="connsiteY27" fmla="*/ 7181 h 991673"/>
              <a:gd name="connsiteX28" fmla="*/ 2407112 w 2624832"/>
              <a:gd name="connsiteY28" fmla="*/ 7181 h 991673"/>
              <a:gd name="connsiteX29" fmla="*/ 2208992 w 2624832"/>
              <a:gd name="connsiteY29" fmla="*/ 33851 h 991673"/>
              <a:gd name="connsiteX30" fmla="*/ 2045162 w 2624832"/>
              <a:gd name="connsiteY30" fmla="*/ 108146 h 991673"/>
              <a:gd name="connsiteX31" fmla="*/ 1967057 w 2624832"/>
              <a:gd name="connsiteY31" fmla="*/ 226256 h 991673"/>
              <a:gd name="connsiteX32" fmla="*/ 1957532 w 2624832"/>
              <a:gd name="connsiteY32" fmla="*/ 772991 h 991673"/>
              <a:gd name="connsiteX33" fmla="*/ 1829897 w 2624832"/>
              <a:gd name="connsiteY33" fmla="*/ 769181 h 991673"/>
              <a:gd name="connsiteX34" fmla="*/ 1376507 w 2624832"/>
              <a:gd name="connsiteY34" fmla="*/ 633926 h 991673"/>
              <a:gd name="connsiteX35" fmla="*/ 1001222 w 2624832"/>
              <a:gd name="connsiteY35" fmla="*/ 496766 h 991673"/>
              <a:gd name="connsiteX36" fmla="*/ 888827 w 2624832"/>
              <a:gd name="connsiteY36" fmla="*/ 487241 h 99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624832" h="991673">
                <a:moveTo>
                  <a:pt x="892637" y="491051"/>
                </a:moveTo>
                <a:cubicBezTo>
                  <a:pt x="803737" y="488352"/>
                  <a:pt x="502112" y="493591"/>
                  <a:pt x="363047" y="512006"/>
                </a:cubicBezTo>
                <a:cubicBezTo>
                  <a:pt x="223982" y="530421"/>
                  <a:pt x="106824" y="573284"/>
                  <a:pt x="58247" y="601541"/>
                </a:cubicBezTo>
                <a:cubicBezTo>
                  <a:pt x="9670" y="629798"/>
                  <a:pt x="34434" y="647579"/>
                  <a:pt x="71582" y="681551"/>
                </a:cubicBezTo>
                <a:cubicBezTo>
                  <a:pt x="108729" y="715524"/>
                  <a:pt x="267479" y="782516"/>
                  <a:pt x="281132" y="805376"/>
                </a:cubicBezTo>
                <a:cubicBezTo>
                  <a:pt x="294785" y="828236"/>
                  <a:pt x="187787" y="816171"/>
                  <a:pt x="153497" y="818711"/>
                </a:cubicBezTo>
                <a:cubicBezTo>
                  <a:pt x="119207" y="821251"/>
                  <a:pt x="99522" y="810774"/>
                  <a:pt x="75392" y="820616"/>
                </a:cubicBezTo>
                <a:cubicBezTo>
                  <a:pt x="51262" y="830458"/>
                  <a:pt x="20464" y="854589"/>
                  <a:pt x="8717" y="877766"/>
                </a:cubicBezTo>
                <a:cubicBezTo>
                  <a:pt x="-3030" y="900943"/>
                  <a:pt x="-1443" y="945076"/>
                  <a:pt x="4907" y="959681"/>
                </a:cubicBezTo>
                <a:cubicBezTo>
                  <a:pt x="11257" y="974286"/>
                  <a:pt x="-25573" y="964444"/>
                  <a:pt x="46817" y="965396"/>
                </a:cubicBezTo>
                <a:cubicBezTo>
                  <a:pt x="119207" y="966348"/>
                  <a:pt x="358602" y="966984"/>
                  <a:pt x="439247" y="965396"/>
                </a:cubicBezTo>
                <a:cubicBezTo>
                  <a:pt x="519892" y="963809"/>
                  <a:pt x="514177" y="966031"/>
                  <a:pt x="530687" y="955871"/>
                </a:cubicBezTo>
                <a:cubicBezTo>
                  <a:pt x="547197" y="945711"/>
                  <a:pt x="524020" y="908881"/>
                  <a:pt x="538307" y="904436"/>
                </a:cubicBezTo>
                <a:cubicBezTo>
                  <a:pt x="564342" y="912691"/>
                  <a:pt x="563389" y="922216"/>
                  <a:pt x="616412" y="929201"/>
                </a:cubicBezTo>
                <a:cubicBezTo>
                  <a:pt x="669435" y="936186"/>
                  <a:pt x="722457" y="936186"/>
                  <a:pt x="856442" y="946346"/>
                </a:cubicBezTo>
                <a:cubicBezTo>
                  <a:pt x="990427" y="956506"/>
                  <a:pt x="1225060" y="984446"/>
                  <a:pt x="1420322" y="990161"/>
                </a:cubicBezTo>
                <a:cubicBezTo>
                  <a:pt x="1615585" y="995876"/>
                  <a:pt x="1897805" y="983794"/>
                  <a:pt x="2028017" y="980636"/>
                </a:cubicBezTo>
                <a:cubicBezTo>
                  <a:pt x="2158229" y="977478"/>
                  <a:pt x="2198103" y="971532"/>
                  <a:pt x="2201596" y="971215"/>
                </a:cubicBezTo>
                <a:cubicBezTo>
                  <a:pt x="2205089" y="970898"/>
                  <a:pt x="2210032" y="878842"/>
                  <a:pt x="2220422" y="841571"/>
                </a:cubicBezTo>
                <a:cubicBezTo>
                  <a:pt x="2230812" y="804300"/>
                  <a:pt x="2216947" y="766323"/>
                  <a:pt x="2263937" y="747591"/>
                </a:cubicBezTo>
                <a:cubicBezTo>
                  <a:pt x="2310927" y="728859"/>
                  <a:pt x="2444209" y="734150"/>
                  <a:pt x="2502362" y="729176"/>
                </a:cubicBezTo>
                <a:cubicBezTo>
                  <a:pt x="2560515" y="724202"/>
                  <a:pt x="2595158" y="736864"/>
                  <a:pt x="2612852" y="717746"/>
                </a:cubicBezTo>
                <a:cubicBezTo>
                  <a:pt x="2630546" y="698628"/>
                  <a:pt x="2622695" y="667898"/>
                  <a:pt x="2624282" y="612971"/>
                </a:cubicBezTo>
                <a:cubicBezTo>
                  <a:pt x="2625869" y="558044"/>
                  <a:pt x="2623647" y="469778"/>
                  <a:pt x="2622377" y="388181"/>
                </a:cubicBezTo>
                <a:cubicBezTo>
                  <a:pt x="2621107" y="306584"/>
                  <a:pt x="2618567" y="180218"/>
                  <a:pt x="2616662" y="123386"/>
                </a:cubicBezTo>
                <a:cubicBezTo>
                  <a:pt x="2614757" y="66554"/>
                  <a:pt x="2627139" y="52901"/>
                  <a:pt x="2610947" y="47186"/>
                </a:cubicBezTo>
                <a:cubicBezTo>
                  <a:pt x="2594755" y="41471"/>
                  <a:pt x="2537604" y="95763"/>
                  <a:pt x="2519507" y="89096"/>
                </a:cubicBezTo>
                <a:cubicBezTo>
                  <a:pt x="2501410" y="82429"/>
                  <a:pt x="2521095" y="20834"/>
                  <a:pt x="2502362" y="7181"/>
                </a:cubicBezTo>
                <a:cubicBezTo>
                  <a:pt x="2483629" y="-6472"/>
                  <a:pt x="2456007" y="2736"/>
                  <a:pt x="2407112" y="7181"/>
                </a:cubicBezTo>
                <a:cubicBezTo>
                  <a:pt x="2358217" y="11626"/>
                  <a:pt x="2269317" y="17024"/>
                  <a:pt x="2208992" y="33851"/>
                </a:cubicBezTo>
                <a:cubicBezTo>
                  <a:pt x="2148667" y="50678"/>
                  <a:pt x="2085484" y="76079"/>
                  <a:pt x="2045162" y="108146"/>
                </a:cubicBezTo>
                <a:cubicBezTo>
                  <a:pt x="2004840" y="140213"/>
                  <a:pt x="1981662" y="115449"/>
                  <a:pt x="1967057" y="226256"/>
                </a:cubicBezTo>
                <a:cubicBezTo>
                  <a:pt x="1952452" y="337063"/>
                  <a:pt x="1965152" y="743464"/>
                  <a:pt x="1957532" y="772991"/>
                </a:cubicBezTo>
                <a:cubicBezTo>
                  <a:pt x="1949912" y="802518"/>
                  <a:pt x="1926735" y="792359"/>
                  <a:pt x="1829897" y="769181"/>
                </a:cubicBezTo>
                <a:cubicBezTo>
                  <a:pt x="1733060" y="746004"/>
                  <a:pt x="1514619" y="679328"/>
                  <a:pt x="1376507" y="633926"/>
                </a:cubicBezTo>
                <a:cubicBezTo>
                  <a:pt x="1238395" y="588524"/>
                  <a:pt x="1082502" y="521214"/>
                  <a:pt x="1001222" y="496766"/>
                </a:cubicBezTo>
                <a:cubicBezTo>
                  <a:pt x="919942" y="472319"/>
                  <a:pt x="907718" y="491686"/>
                  <a:pt x="888827" y="487241"/>
                </a:cubicBezTo>
              </a:path>
            </a:pathLst>
          </a:custGeom>
          <a:solidFill>
            <a:srgbClr val="F26422"/>
          </a:solidFill>
          <a:ln>
            <a:solidFill>
              <a:srgbClr val="F264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F750045-1114-4AC7-BFA1-AC5A48CA77F5}"/>
              </a:ext>
            </a:extLst>
          </p:cNvPr>
          <p:cNvSpPr txBox="1"/>
          <p:nvPr/>
        </p:nvSpPr>
        <p:spPr>
          <a:xfrm>
            <a:off x="3846055" y="3388450"/>
            <a:ext cx="13957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AERODYNAMICS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017C61FF-8DD1-4542-BD63-6DF2FB09626B}"/>
              </a:ext>
            </a:extLst>
          </p:cNvPr>
          <p:cNvSpPr txBox="1"/>
          <p:nvPr/>
        </p:nvSpPr>
        <p:spPr>
          <a:xfrm>
            <a:off x="5441155" y="3388450"/>
            <a:ext cx="11404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1350" kern="1200">
                <a:solidFill>
                  <a:srgbClr val="F26422"/>
                </a:solidFill>
                <a:latin typeface="Titillium Web" panose="00000500000000000000" pitchFamily="2" charset="0"/>
                <a:ea typeface="+mn-ea"/>
                <a:cs typeface="+mn-cs"/>
              </a:rPr>
              <a:t>DRIVETRAIN</a:t>
            </a:r>
          </a:p>
        </p:txBody>
      </p:sp>
      <p:grpSp>
        <p:nvGrpSpPr>
          <p:cNvPr id="32" name="Graphic 83" descr="Gears">
            <a:extLst>
              <a:ext uri="{FF2B5EF4-FFF2-40B4-BE49-F238E27FC236}">
                <a16:creationId xmlns:a16="http://schemas.microsoft.com/office/drawing/2014/main" xmlns="" id="{D6D33099-8651-4FDB-ADBC-0C7980F1B4F5}"/>
              </a:ext>
            </a:extLst>
          </p:cNvPr>
          <p:cNvGrpSpPr/>
          <p:nvPr/>
        </p:nvGrpSpPr>
        <p:grpSpPr>
          <a:xfrm>
            <a:off x="5729462" y="2910533"/>
            <a:ext cx="400787" cy="485158"/>
            <a:chOff x="10763741" y="3718149"/>
            <a:chExt cx="534382" cy="646877"/>
          </a:xfrm>
          <a:solidFill>
            <a:srgbClr val="F26422"/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13B0D0D8-6B79-4A0D-91B4-03A39717F14D}"/>
                </a:ext>
              </a:extLst>
            </p:cNvPr>
            <p:cNvSpPr/>
            <p:nvPr/>
          </p:nvSpPr>
          <p:spPr>
            <a:xfrm>
              <a:off x="11019753" y="3718149"/>
              <a:ext cx="278370" cy="27837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3 h 400050"/>
                <a:gd name="connsiteX2" fmla="*/ 202883 w 400050"/>
                <a:gd name="connsiteY2" fmla="*/ 131445 h 400050"/>
                <a:gd name="connsiteX3" fmla="*/ 274320 w 400050"/>
                <a:gd name="connsiteY3" fmla="*/ 202883 h 400050"/>
                <a:gd name="connsiteX4" fmla="*/ 202883 w 400050"/>
                <a:gd name="connsiteY4" fmla="*/ 274320 h 400050"/>
                <a:gd name="connsiteX5" fmla="*/ 363855 w 400050"/>
                <a:gd name="connsiteY5" fmla="*/ 158115 h 400050"/>
                <a:gd name="connsiteX6" fmla="*/ 348615 w 400050"/>
                <a:gd name="connsiteY6" fmla="*/ 120968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1910 w 400050"/>
                <a:gd name="connsiteY16" fmla="*/ 76200 h 400050"/>
                <a:gd name="connsiteX17" fmla="*/ 57150 w 400050"/>
                <a:gd name="connsiteY17" fmla="*/ 120968 h 400050"/>
                <a:gd name="connsiteX18" fmla="*/ 41910 w 400050"/>
                <a:gd name="connsiteY18" fmla="*/ 158115 h 400050"/>
                <a:gd name="connsiteX19" fmla="*/ 0 w 400050"/>
                <a:gd name="connsiteY19" fmla="*/ 179070 h 400050"/>
                <a:gd name="connsiteX20" fmla="*/ 0 w 400050"/>
                <a:gd name="connsiteY20" fmla="*/ 226695 h 400050"/>
                <a:gd name="connsiteX21" fmla="*/ 41910 w 400050"/>
                <a:gd name="connsiteY21" fmla="*/ 247650 h 400050"/>
                <a:gd name="connsiteX22" fmla="*/ 57150 w 400050"/>
                <a:gd name="connsiteY22" fmla="*/ 284798 h 400050"/>
                <a:gd name="connsiteX23" fmla="*/ 41910 w 400050"/>
                <a:gd name="connsiteY23" fmla="*/ 329565 h 400050"/>
                <a:gd name="connsiteX24" fmla="*/ 75248 w 400050"/>
                <a:gd name="connsiteY24" fmla="*/ 362903 h 400050"/>
                <a:gd name="connsiteX25" fmla="*/ 120015 w 400050"/>
                <a:gd name="connsiteY25" fmla="*/ 347663 h 400050"/>
                <a:gd name="connsiteX26" fmla="*/ 157163 w 400050"/>
                <a:gd name="connsiteY26" fmla="*/ 362903 h 400050"/>
                <a:gd name="connsiteX27" fmla="*/ 178118 w 400050"/>
                <a:gd name="connsiteY27" fmla="*/ 404813 h 400050"/>
                <a:gd name="connsiteX28" fmla="*/ 225743 w 400050"/>
                <a:gd name="connsiteY28" fmla="*/ 404813 h 400050"/>
                <a:gd name="connsiteX29" fmla="*/ 246698 w 400050"/>
                <a:gd name="connsiteY29" fmla="*/ 362903 h 400050"/>
                <a:gd name="connsiteX30" fmla="*/ 283845 w 400050"/>
                <a:gd name="connsiteY30" fmla="*/ 347663 h 400050"/>
                <a:gd name="connsiteX31" fmla="*/ 328613 w 400050"/>
                <a:gd name="connsiteY31" fmla="*/ 362903 h 400050"/>
                <a:gd name="connsiteX32" fmla="*/ 362903 w 400050"/>
                <a:gd name="connsiteY32" fmla="*/ 329565 h 400050"/>
                <a:gd name="connsiteX33" fmla="*/ 347663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7" y="274320"/>
                    <a:pt x="131445" y="241935"/>
                    <a:pt x="131445" y="202883"/>
                  </a:cubicBezTo>
                  <a:cubicBezTo>
                    <a:pt x="131445" y="163830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3"/>
                  </a:cubicBezTo>
                  <a:cubicBezTo>
                    <a:pt x="274320" y="241935"/>
                    <a:pt x="241935" y="274320"/>
                    <a:pt x="202883" y="274320"/>
                  </a:cubicBezTo>
                  <a:close/>
                  <a:moveTo>
                    <a:pt x="363855" y="158115"/>
                  </a:moveTo>
                  <a:cubicBezTo>
                    <a:pt x="360045" y="144780"/>
                    <a:pt x="355283" y="132398"/>
                    <a:pt x="348615" y="120968"/>
                  </a:cubicBez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7" y="50483"/>
                    <a:pt x="260985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3"/>
                    <a:pt x="120968" y="57150"/>
                  </a:cubicBezTo>
                  <a:lnTo>
                    <a:pt x="76200" y="41910"/>
                  </a:lnTo>
                  <a:lnTo>
                    <a:pt x="41910" y="76200"/>
                  </a:lnTo>
                  <a:lnTo>
                    <a:pt x="57150" y="120968"/>
                  </a:lnTo>
                  <a:cubicBezTo>
                    <a:pt x="50482" y="132398"/>
                    <a:pt x="45720" y="144780"/>
                    <a:pt x="41910" y="158115"/>
                  </a:cubicBezTo>
                  <a:lnTo>
                    <a:pt x="0" y="179070"/>
                  </a:lnTo>
                  <a:lnTo>
                    <a:pt x="0" y="226695"/>
                  </a:lnTo>
                  <a:lnTo>
                    <a:pt x="41910" y="247650"/>
                  </a:lnTo>
                  <a:cubicBezTo>
                    <a:pt x="45720" y="260985"/>
                    <a:pt x="50482" y="273368"/>
                    <a:pt x="57150" y="284798"/>
                  </a:cubicBezTo>
                  <a:lnTo>
                    <a:pt x="41910" y="329565"/>
                  </a:lnTo>
                  <a:lnTo>
                    <a:pt x="75248" y="362903"/>
                  </a:lnTo>
                  <a:lnTo>
                    <a:pt x="120015" y="347663"/>
                  </a:lnTo>
                  <a:cubicBezTo>
                    <a:pt x="131445" y="354330"/>
                    <a:pt x="143827" y="359093"/>
                    <a:pt x="157163" y="362903"/>
                  </a:cubicBezTo>
                  <a:lnTo>
                    <a:pt x="178118" y="404813"/>
                  </a:lnTo>
                  <a:lnTo>
                    <a:pt x="225743" y="404813"/>
                  </a:lnTo>
                  <a:lnTo>
                    <a:pt x="246698" y="362903"/>
                  </a:lnTo>
                  <a:cubicBezTo>
                    <a:pt x="260033" y="359093"/>
                    <a:pt x="272415" y="354330"/>
                    <a:pt x="283845" y="347663"/>
                  </a:cubicBezTo>
                  <a:lnTo>
                    <a:pt x="328613" y="362903"/>
                  </a:lnTo>
                  <a:lnTo>
                    <a:pt x="362903" y="329565"/>
                  </a:lnTo>
                  <a:lnTo>
                    <a:pt x="347663" y="284798"/>
                  </a:lnTo>
                  <a:cubicBezTo>
                    <a:pt x="354330" y="273368"/>
                    <a:pt x="360045" y="260033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2C2518CA-78C9-474C-AB19-FFE1409A612C}"/>
                </a:ext>
              </a:extLst>
            </p:cNvPr>
            <p:cNvSpPr/>
            <p:nvPr/>
          </p:nvSpPr>
          <p:spPr>
            <a:xfrm>
              <a:off x="10763741" y="3964976"/>
              <a:ext cx="400050" cy="400050"/>
            </a:xfrm>
            <a:custGeom>
              <a:avLst/>
              <a:gdLst>
                <a:gd name="connsiteX0" fmla="*/ 202883 w 400050"/>
                <a:gd name="connsiteY0" fmla="*/ 274320 h 400050"/>
                <a:gd name="connsiteX1" fmla="*/ 131445 w 400050"/>
                <a:gd name="connsiteY1" fmla="*/ 202882 h 400050"/>
                <a:gd name="connsiteX2" fmla="*/ 202883 w 400050"/>
                <a:gd name="connsiteY2" fmla="*/ 131445 h 400050"/>
                <a:gd name="connsiteX3" fmla="*/ 274320 w 400050"/>
                <a:gd name="connsiteY3" fmla="*/ 202882 h 400050"/>
                <a:gd name="connsiteX4" fmla="*/ 202883 w 400050"/>
                <a:gd name="connsiteY4" fmla="*/ 274320 h 400050"/>
                <a:gd name="connsiteX5" fmla="*/ 202883 w 400050"/>
                <a:gd name="connsiteY5" fmla="*/ 274320 h 400050"/>
                <a:gd name="connsiteX6" fmla="*/ 348615 w 400050"/>
                <a:gd name="connsiteY6" fmla="*/ 120967 h 400050"/>
                <a:gd name="connsiteX7" fmla="*/ 363855 w 400050"/>
                <a:gd name="connsiteY7" fmla="*/ 76200 h 400050"/>
                <a:gd name="connsiteX8" fmla="*/ 329565 w 400050"/>
                <a:gd name="connsiteY8" fmla="*/ 41910 h 400050"/>
                <a:gd name="connsiteX9" fmla="*/ 284798 w 400050"/>
                <a:gd name="connsiteY9" fmla="*/ 57150 h 400050"/>
                <a:gd name="connsiteX10" fmla="*/ 247650 w 400050"/>
                <a:gd name="connsiteY10" fmla="*/ 41910 h 400050"/>
                <a:gd name="connsiteX11" fmla="*/ 226695 w 400050"/>
                <a:gd name="connsiteY11" fmla="*/ 0 h 400050"/>
                <a:gd name="connsiteX12" fmla="*/ 179070 w 400050"/>
                <a:gd name="connsiteY12" fmla="*/ 0 h 400050"/>
                <a:gd name="connsiteX13" fmla="*/ 158115 w 400050"/>
                <a:gd name="connsiteY13" fmla="*/ 41910 h 400050"/>
                <a:gd name="connsiteX14" fmla="*/ 120968 w 400050"/>
                <a:gd name="connsiteY14" fmla="*/ 57150 h 400050"/>
                <a:gd name="connsiteX15" fmla="*/ 76200 w 400050"/>
                <a:gd name="connsiteY15" fmla="*/ 41910 h 400050"/>
                <a:gd name="connsiteX16" fmla="*/ 42863 w 400050"/>
                <a:gd name="connsiteY16" fmla="*/ 75247 h 400050"/>
                <a:gd name="connsiteX17" fmla="*/ 57150 w 400050"/>
                <a:gd name="connsiteY17" fmla="*/ 120015 h 400050"/>
                <a:gd name="connsiteX18" fmla="*/ 41910 w 400050"/>
                <a:gd name="connsiteY18" fmla="*/ 157163 h 400050"/>
                <a:gd name="connsiteX19" fmla="*/ 0 w 400050"/>
                <a:gd name="connsiteY19" fmla="*/ 178117 h 400050"/>
                <a:gd name="connsiteX20" fmla="*/ 0 w 400050"/>
                <a:gd name="connsiteY20" fmla="*/ 225742 h 400050"/>
                <a:gd name="connsiteX21" fmla="*/ 41910 w 400050"/>
                <a:gd name="connsiteY21" fmla="*/ 246698 h 400050"/>
                <a:gd name="connsiteX22" fmla="*/ 57150 w 400050"/>
                <a:gd name="connsiteY22" fmla="*/ 283845 h 400050"/>
                <a:gd name="connsiteX23" fmla="*/ 42863 w 400050"/>
                <a:gd name="connsiteY23" fmla="*/ 328613 h 400050"/>
                <a:gd name="connsiteX24" fmla="*/ 76200 w 400050"/>
                <a:gd name="connsiteY24" fmla="*/ 361950 h 400050"/>
                <a:gd name="connsiteX25" fmla="*/ 120968 w 400050"/>
                <a:gd name="connsiteY25" fmla="*/ 347663 h 400050"/>
                <a:gd name="connsiteX26" fmla="*/ 158115 w 400050"/>
                <a:gd name="connsiteY26" fmla="*/ 362903 h 400050"/>
                <a:gd name="connsiteX27" fmla="*/ 179070 w 400050"/>
                <a:gd name="connsiteY27" fmla="*/ 404813 h 400050"/>
                <a:gd name="connsiteX28" fmla="*/ 226695 w 400050"/>
                <a:gd name="connsiteY28" fmla="*/ 404813 h 400050"/>
                <a:gd name="connsiteX29" fmla="*/ 247650 w 400050"/>
                <a:gd name="connsiteY29" fmla="*/ 362903 h 400050"/>
                <a:gd name="connsiteX30" fmla="*/ 284798 w 400050"/>
                <a:gd name="connsiteY30" fmla="*/ 347663 h 400050"/>
                <a:gd name="connsiteX31" fmla="*/ 329565 w 400050"/>
                <a:gd name="connsiteY31" fmla="*/ 362903 h 400050"/>
                <a:gd name="connsiteX32" fmla="*/ 362903 w 400050"/>
                <a:gd name="connsiteY32" fmla="*/ 328613 h 400050"/>
                <a:gd name="connsiteX33" fmla="*/ 348615 w 400050"/>
                <a:gd name="connsiteY33" fmla="*/ 284798 h 400050"/>
                <a:gd name="connsiteX34" fmla="*/ 363855 w 400050"/>
                <a:gd name="connsiteY34" fmla="*/ 247650 h 400050"/>
                <a:gd name="connsiteX35" fmla="*/ 405765 w 400050"/>
                <a:gd name="connsiteY35" fmla="*/ 226695 h 400050"/>
                <a:gd name="connsiteX36" fmla="*/ 405765 w 400050"/>
                <a:gd name="connsiteY36" fmla="*/ 179070 h 400050"/>
                <a:gd name="connsiteX37" fmla="*/ 363855 w 400050"/>
                <a:gd name="connsiteY37" fmla="*/ 158115 h 400050"/>
                <a:gd name="connsiteX38" fmla="*/ 348615 w 400050"/>
                <a:gd name="connsiteY38" fmla="*/ 120967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0050" h="400050">
                  <a:moveTo>
                    <a:pt x="202883" y="274320"/>
                  </a:moveTo>
                  <a:cubicBezTo>
                    <a:pt x="162878" y="274320"/>
                    <a:pt x="131445" y="241935"/>
                    <a:pt x="131445" y="202882"/>
                  </a:cubicBezTo>
                  <a:cubicBezTo>
                    <a:pt x="131445" y="162877"/>
                    <a:pt x="163830" y="131445"/>
                    <a:pt x="202883" y="131445"/>
                  </a:cubicBezTo>
                  <a:cubicBezTo>
                    <a:pt x="242888" y="131445"/>
                    <a:pt x="274320" y="163830"/>
                    <a:pt x="274320" y="202882"/>
                  </a:cubicBezTo>
                  <a:cubicBezTo>
                    <a:pt x="274320" y="241935"/>
                    <a:pt x="242888" y="274320"/>
                    <a:pt x="202883" y="274320"/>
                  </a:cubicBezTo>
                  <a:lnTo>
                    <a:pt x="202883" y="274320"/>
                  </a:lnTo>
                  <a:close/>
                  <a:moveTo>
                    <a:pt x="348615" y="120967"/>
                  </a:moveTo>
                  <a:lnTo>
                    <a:pt x="363855" y="76200"/>
                  </a:lnTo>
                  <a:lnTo>
                    <a:pt x="329565" y="41910"/>
                  </a:lnTo>
                  <a:lnTo>
                    <a:pt x="284798" y="57150"/>
                  </a:lnTo>
                  <a:cubicBezTo>
                    <a:pt x="273368" y="50482"/>
                    <a:pt x="260033" y="45720"/>
                    <a:pt x="247650" y="41910"/>
                  </a:cubicBezTo>
                  <a:lnTo>
                    <a:pt x="226695" y="0"/>
                  </a:lnTo>
                  <a:lnTo>
                    <a:pt x="179070" y="0"/>
                  </a:lnTo>
                  <a:lnTo>
                    <a:pt x="158115" y="41910"/>
                  </a:lnTo>
                  <a:cubicBezTo>
                    <a:pt x="144780" y="45720"/>
                    <a:pt x="132398" y="50482"/>
                    <a:pt x="120968" y="57150"/>
                  </a:cubicBezTo>
                  <a:lnTo>
                    <a:pt x="76200" y="41910"/>
                  </a:lnTo>
                  <a:lnTo>
                    <a:pt x="42863" y="75247"/>
                  </a:lnTo>
                  <a:lnTo>
                    <a:pt x="57150" y="120015"/>
                  </a:lnTo>
                  <a:cubicBezTo>
                    <a:pt x="50483" y="131445"/>
                    <a:pt x="45720" y="144780"/>
                    <a:pt x="41910" y="157163"/>
                  </a:cubicBezTo>
                  <a:lnTo>
                    <a:pt x="0" y="178117"/>
                  </a:lnTo>
                  <a:lnTo>
                    <a:pt x="0" y="225742"/>
                  </a:lnTo>
                  <a:lnTo>
                    <a:pt x="41910" y="246698"/>
                  </a:lnTo>
                  <a:cubicBezTo>
                    <a:pt x="45720" y="260032"/>
                    <a:pt x="50483" y="272415"/>
                    <a:pt x="57150" y="283845"/>
                  </a:cubicBezTo>
                  <a:lnTo>
                    <a:pt x="42863" y="328613"/>
                  </a:lnTo>
                  <a:lnTo>
                    <a:pt x="76200" y="361950"/>
                  </a:lnTo>
                  <a:lnTo>
                    <a:pt x="120968" y="347663"/>
                  </a:lnTo>
                  <a:cubicBezTo>
                    <a:pt x="132398" y="354330"/>
                    <a:pt x="144780" y="359092"/>
                    <a:pt x="158115" y="362903"/>
                  </a:cubicBezTo>
                  <a:lnTo>
                    <a:pt x="179070" y="404813"/>
                  </a:lnTo>
                  <a:lnTo>
                    <a:pt x="226695" y="404813"/>
                  </a:lnTo>
                  <a:lnTo>
                    <a:pt x="247650" y="362903"/>
                  </a:lnTo>
                  <a:cubicBezTo>
                    <a:pt x="260985" y="359092"/>
                    <a:pt x="273368" y="354330"/>
                    <a:pt x="284798" y="347663"/>
                  </a:cubicBezTo>
                  <a:lnTo>
                    <a:pt x="329565" y="362903"/>
                  </a:lnTo>
                  <a:lnTo>
                    <a:pt x="362903" y="328613"/>
                  </a:lnTo>
                  <a:lnTo>
                    <a:pt x="348615" y="284798"/>
                  </a:lnTo>
                  <a:cubicBezTo>
                    <a:pt x="355283" y="273367"/>
                    <a:pt x="360045" y="260985"/>
                    <a:pt x="363855" y="247650"/>
                  </a:cubicBezTo>
                  <a:lnTo>
                    <a:pt x="405765" y="226695"/>
                  </a:lnTo>
                  <a:lnTo>
                    <a:pt x="405765" y="179070"/>
                  </a:lnTo>
                  <a:lnTo>
                    <a:pt x="363855" y="158115"/>
                  </a:lnTo>
                  <a:cubicBezTo>
                    <a:pt x="360045" y="144780"/>
                    <a:pt x="355283" y="132397"/>
                    <a:pt x="348615" y="120967"/>
                  </a:cubicBezTo>
                  <a:close/>
                </a:path>
              </a:pathLst>
            </a:custGeom>
            <a:solidFill>
              <a:srgbClr val="F2642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88169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5D43E-1E83-45B9-8B91-6116F418E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Chassis/Suspension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B38056-2DF9-46FE-82FD-BDB3ED5C6F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n-US">
                <a:latin typeface="Titillium Web"/>
              </a:rPr>
              <a:t>Last Week</a:t>
            </a:r>
          </a:p>
          <a:p>
            <a:pPr lvl="1"/>
            <a:r>
              <a:rPr lang="en-US">
                <a:latin typeface="Titillium Web"/>
              </a:rPr>
              <a:t>Cleaned up the shop and closed down ESPL</a:t>
            </a:r>
            <a:endParaRPr lang="en-US"/>
          </a:p>
          <a:p>
            <a:r>
              <a:rPr lang="en-US">
                <a:latin typeface="Titillium Web"/>
              </a:rPr>
              <a:t>This Week</a:t>
            </a:r>
          </a:p>
          <a:p>
            <a:pPr lvl="1"/>
            <a:r>
              <a:rPr lang="en-US">
                <a:latin typeface="Titillium Web"/>
              </a:rPr>
              <a:t>Documentation of Artemis design work</a:t>
            </a:r>
          </a:p>
          <a:p>
            <a:pPr lvl="1"/>
            <a:r>
              <a:rPr lang="en-US">
                <a:latin typeface="Titillium Web"/>
              </a:rPr>
              <a:t>Start 2021 design work</a:t>
            </a:r>
          </a:p>
          <a:p>
            <a:pPr lvl="1"/>
            <a:r>
              <a:rPr lang="en-US">
                <a:latin typeface="Titillium Web"/>
              </a:rPr>
              <a:t>Analyze TTC data and make magic formulas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D86C91-EA4C-4015-88EB-B8A752A866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Henry Steenkolk –</a:t>
            </a:r>
          </a:p>
          <a:p>
            <a:r>
              <a:rPr lang="en-US"/>
              <a:t> steenko2@Illinois.edu</a:t>
            </a:r>
          </a:p>
        </p:txBody>
      </p:sp>
      <p:pic>
        <p:nvPicPr>
          <p:cNvPr id="5" name="Picture 5" descr="A picture containing person, luggage, suitcase, sitting&#10;&#10;Description generated with very high confidence">
            <a:extLst>
              <a:ext uri="{FF2B5EF4-FFF2-40B4-BE49-F238E27FC236}">
                <a16:creationId xmlns:a16="http://schemas.microsoft.com/office/drawing/2014/main" xmlns="" id="{BE3EA3E6-D765-46B8-9FA3-3CA1A59EA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358" y="1148573"/>
            <a:ext cx="2035406" cy="363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535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5D43E-1E83-45B9-8B91-6116F418E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Aerodynamics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B38056-2DF9-46FE-82FD-BDB3ED5C6F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n-US">
                <a:latin typeface="Titillium Web"/>
              </a:rPr>
              <a:t>Last Week</a:t>
            </a:r>
          </a:p>
          <a:p>
            <a:pPr lvl="1"/>
            <a:r>
              <a:rPr lang="en-US">
                <a:latin typeface="Titillium Web"/>
              </a:rPr>
              <a:t>Printed cooling ducts</a:t>
            </a:r>
          </a:p>
          <a:p>
            <a:pPr lvl="1"/>
            <a:r>
              <a:rPr lang="en-US">
                <a:latin typeface="Titillium Web"/>
              </a:rPr>
              <a:t>Adjusted mounting of wings for stability and rules</a:t>
            </a:r>
          </a:p>
          <a:p>
            <a:r>
              <a:rPr lang="en-US">
                <a:latin typeface="Titillium Web"/>
              </a:rPr>
              <a:t>This Week</a:t>
            </a:r>
          </a:p>
          <a:p>
            <a:pPr lvl="1"/>
            <a:r>
              <a:rPr lang="en-US">
                <a:latin typeface="Titillium Web"/>
              </a:rPr>
              <a:t>Condense Artemis documentation</a:t>
            </a:r>
          </a:p>
          <a:p>
            <a:pPr lvl="1"/>
            <a:r>
              <a:rPr lang="en-US">
                <a:latin typeface="Titillium Web"/>
              </a:rPr>
              <a:t>Begin design work for 2021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D86C91-EA4C-4015-88EB-B8A752A866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Ben Schultz –</a:t>
            </a:r>
          </a:p>
          <a:p>
            <a:r>
              <a:rPr lang="en-US"/>
              <a:t> bks4@Illinois.edu</a:t>
            </a:r>
          </a:p>
        </p:txBody>
      </p:sp>
      <p:pic>
        <p:nvPicPr>
          <p:cNvPr id="5" name="Picture 5" descr="A picture containing person, indoor, man, table&#10;&#10;Description generated with very high confidence">
            <a:extLst>
              <a:ext uri="{FF2B5EF4-FFF2-40B4-BE49-F238E27FC236}">
                <a16:creationId xmlns:a16="http://schemas.microsoft.com/office/drawing/2014/main" xmlns="" id="{351DD597-B34C-46BE-BD46-E822797B2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86715" y="1407092"/>
            <a:ext cx="2057400" cy="1543050"/>
          </a:xfrm>
          <a:prstGeom prst="rect">
            <a:avLst/>
          </a:prstGeom>
        </p:spPr>
      </p:pic>
      <p:pic>
        <p:nvPicPr>
          <p:cNvPr id="7" name="Picture 7" descr="A close up of an engine&#10;&#10;Description generated with high confidence">
            <a:extLst>
              <a:ext uri="{FF2B5EF4-FFF2-40B4-BE49-F238E27FC236}">
                <a16:creationId xmlns:a16="http://schemas.microsoft.com/office/drawing/2014/main" xmlns="" id="{A715CF0E-C190-405D-84FD-218C632217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43" r="7788" b="236"/>
          <a:stretch/>
        </p:blipFill>
        <p:spPr>
          <a:xfrm>
            <a:off x="6972300" y="1148643"/>
            <a:ext cx="1649412" cy="2063590"/>
          </a:xfrm>
          <a:prstGeom prst="rect">
            <a:avLst/>
          </a:prstGeom>
        </p:spPr>
      </p:pic>
      <p:pic>
        <p:nvPicPr>
          <p:cNvPr id="9" name="Picture 9" descr="A picture containing outdoor, road, man, truck&#10;&#10;Description generated with very high confidence">
            <a:extLst>
              <a:ext uri="{FF2B5EF4-FFF2-40B4-BE49-F238E27FC236}">
                <a16:creationId xmlns:a16="http://schemas.microsoft.com/office/drawing/2014/main" xmlns="" id="{48A0F7FC-994A-4523-94C2-D7E17C2AAD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18" t="7825" r="-3363" b="45756"/>
          <a:stretch/>
        </p:blipFill>
        <p:spPr>
          <a:xfrm>
            <a:off x="5731017" y="3307784"/>
            <a:ext cx="2574283" cy="163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31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8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We’re Doing Attendance </a:t>
            </a:r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 199 on Mondays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Discuss where we’re at with Jill and  progress to 4WD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Quiz at the end</a:t>
            </a:r>
            <a:endParaRPr sz="16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rgbClr val="FFFF00"/>
                </a:highlight>
              </a:rPr>
              <a:t>No GMs</a:t>
            </a:r>
            <a:r>
              <a:rPr lang="en"/>
              <a:t> unless stated otherwise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Sub-Team Meetings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>
                <a:highlight>
                  <a:srgbClr val="FFFF00"/>
                </a:highlight>
              </a:rPr>
              <a:t>Most important attendance factor</a:t>
            </a:r>
            <a:endParaRPr sz="1600">
              <a:highlight>
                <a:srgbClr val="FFFF00"/>
              </a:highlight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Delivered via Zoom</a:t>
            </a:r>
            <a:endParaRPr sz="1600"/>
          </a:p>
          <a:p>
            <a:pPr marL="1371600" lvl="2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Invitation links will be  sent in your sub-team channel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Everyone will give project updates and discuss intended plans</a:t>
            </a:r>
            <a:endParaRPr sz="16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5D43E-1E83-45B9-8B91-6116F418E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Drivetrain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B38056-2DF9-46FE-82FD-BDB3ED5C6F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4" y="1148574"/>
            <a:ext cx="3623429" cy="3451622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>
                <a:latin typeface="Titillium Web"/>
              </a:rPr>
              <a:t>Last Week</a:t>
            </a:r>
          </a:p>
          <a:p>
            <a:pPr lvl="1"/>
            <a:r>
              <a:rPr lang="en-US">
                <a:latin typeface="Titillium Web"/>
              </a:rPr>
              <a:t>Worked on OZ wheel mounting CAD</a:t>
            </a:r>
            <a:endParaRPr lang="en-US"/>
          </a:p>
          <a:p>
            <a:r>
              <a:rPr lang="en-US">
                <a:latin typeface="Titillium Web"/>
              </a:rPr>
              <a:t>This Week</a:t>
            </a:r>
          </a:p>
          <a:p>
            <a:pPr lvl="1"/>
            <a:r>
              <a:rPr lang="en-US">
                <a:latin typeface="Titillium Web"/>
              </a:rPr>
              <a:t>Condense Artemis documentation</a:t>
            </a:r>
          </a:p>
          <a:p>
            <a:pPr lvl="1"/>
            <a:r>
              <a:rPr lang="en-US">
                <a:latin typeface="Titillium Web"/>
              </a:rPr>
              <a:t>Begin work on 4WD</a:t>
            </a:r>
            <a:endParaRPr lang="en-US"/>
          </a:p>
          <a:p>
            <a:pPr marL="342900" lvl="1" indent="0">
              <a:buNone/>
            </a:pP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D86C91-EA4C-4015-88EB-B8A752A866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>
                <a:latin typeface="Titillium Web"/>
              </a:rPr>
              <a:t>David Lam </a:t>
            </a:r>
          </a:p>
          <a:p>
            <a:r>
              <a:rPr lang="en-US"/>
              <a:t> wj6@Illinois.edu</a:t>
            </a:r>
          </a:p>
        </p:txBody>
      </p:sp>
      <p:pic>
        <p:nvPicPr>
          <p:cNvPr id="8" name="Picture 7" descr="A group of people looking at the camera&#10;&#10;Description automatically generated">
            <a:extLst>
              <a:ext uri="{FF2B5EF4-FFF2-40B4-BE49-F238E27FC236}">
                <a16:creationId xmlns:a16="http://schemas.microsoft.com/office/drawing/2014/main" xmlns="" id="{14A6736E-B766-3B47-8221-33A84197DA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6" t="20651" r="6049" b="12243"/>
          <a:stretch/>
        </p:blipFill>
        <p:spPr>
          <a:xfrm>
            <a:off x="4572000" y="1148574"/>
            <a:ext cx="4043966" cy="34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61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11188-D5A3-486E-86FB-A16D00FA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ELECTRICAL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947124E-D0FE-4391-B92E-AB76EDA042B1}"/>
              </a:ext>
            </a:extLst>
          </p:cNvPr>
          <p:cNvGrpSpPr/>
          <p:nvPr/>
        </p:nvGrpSpPr>
        <p:grpSpPr>
          <a:xfrm>
            <a:off x="4729768" y="2855248"/>
            <a:ext cx="773885" cy="897957"/>
            <a:chOff x="6270846" y="3806997"/>
            <a:chExt cx="1031846" cy="1197276"/>
          </a:xfrm>
        </p:grpSpPr>
        <p:pic>
          <p:nvPicPr>
            <p:cNvPr id="3" name="Graphic 2" descr="Web design">
              <a:extLst>
                <a:ext uri="{FF2B5EF4-FFF2-40B4-BE49-F238E27FC236}">
                  <a16:creationId xmlns:a16="http://schemas.microsoft.com/office/drawing/2014/main" xmlns="" id="{40F23691-05EC-40A2-8EF3-7579E40A8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329569" y="3806997"/>
              <a:ext cx="914400" cy="9144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06B87E1-E332-46F4-80C5-89A2AC521E9C}"/>
                </a:ext>
              </a:extLst>
            </p:cNvPr>
            <p:cNvSpPr txBox="1"/>
            <p:nvPr/>
          </p:nvSpPr>
          <p:spPr>
            <a:xfrm>
              <a:off x="6270846" y="4604164"/>
              <a:ext cx="1031846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350" kern="1200">
                  <a:solidFill>
                    <a:srgbClr val="F26422"/>
                  </a:solidFill>
                  <a:latin typeface="Titillium Web" panose="00000500000000000000" pitchFamily="2" charset="0"/>
                  <a:ea typeface="+mn-ea"/>
                  <a:cs typeface="+mn-cs"/>
                </a:rPr>
                <a:t>DAQA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C47AD0B-83A3-409F-B576-B8EAAAD5AA75}"/>
              </a:ext>
            </a:extLst>
          </p:cNvPr>
          <p:cNvGrpSpPr/>
          <p:nvPr/>
        </p:nvGrpSpPr>
        <p:grpSpPr>
          <a:xfrm>
            <a:off x="3278793" y="2855247"/>
            <a:ext cx="1132427" cy="905050"/>
            <a:chOff x="4229675" y="3806997"/>
            <a:chExt cx="1509903" cy="1206733"/>
          </a:xfrm>
        </p:grpSpPr>
        <p:pic>
          <p:nvPicPr>
            <p:cNvPr id="5" name="Graphic 4" descr="Processor">
              <a:extLst>
                <a:ext uri="{FF2B5EF4-FFF2-40B4-BE49-F238E27FC236}">
                  <a16:creationId xmlns:a16="http://schemas.microsoft.com/office/drawing/2014/main" xmlns="" id="{E70A18D3-058B-4793-9686-4F3944AAB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527426" y="3806997"/>
              <a:ext cx="914400" cy="914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6E87883-4C08-4B06-A2A4-419E8340B556}"/>
                </a:ext>
              </a:extLst>
            </p:cNvPr>
            <p:cNvSpPr txBox="1"/>
            <p:nvPr/>
          </p:nvSpPr>
          <p:spPr>
            <a:xfrm>
              <a:off x="4229675" y="4613621"/>
              <a:ext cx="1509903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1350" kern="1200">
                  <a:solidFill>
                    <a:srgbClr val="F26422"/>
                  </a:solidFill>
                  <a:latin typeface="Titillium Web" panose="00000500000000000000" pitchFamily="2" charset="0"/>
                  <a:ea typeface="+mn-ea"/>
                  <a:cs typeface="+mn-cs"/>
                </a:rPr>
                <a:t>TRACTIVE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6598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5D43E-1E83-45B9-8B91-6116F418E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Tractive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B38056-2DF9-46FE-82FD-BDB3ED5C6F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r>
              <a:rPr lang="en-US">
                <a:latin typeface="Titillium Web"/>
              </a:rPr>
              <a:t>Last Week</a:t>
            </a:r>
          </a:p>
          <a:p>
            <a:pPr lvl="1"/>
            <a:r>
              <a:rPr lang="en-US">
                <a:latin typeface="Titillium Web"/>
              </a:rPr>
              <a:t>2021 research</a:t>
            </a:r>
          </a:p>
          <a:p>
            <a:pPr lvl="1"/>
            <a:r>
              <a:rPr lang="en-US">
                <a:latin typeface="Titillium Web"/>
              </a:rPr>
              <a:t>Team documentation</a:t>
            </a:r>
          </a:p>
          <a:p>
            <a:pPr lvl="1"/>
            <a:r>
              <a:rPr lang="en-US">
                <a:latin typeface="Titillium Web"/>
              </a:rPr>
              <a:t>Analyze testing data</a:t>
            </a:r>
          </a:p>
          <a:p>
            <a:r>
              <a:rPr lang="en-US">
                <a:latin typeface="Titillium Web"/>
              </a:rPr>
              <a:t>This Week</a:t>
            </a:r>
          </a:p>
          <a:p>
            <a:pPr lvl="1"/>
            <a:r>
              <a:rPr lang="en-US">
                <a:latin typeface="Titillium Web"/>
              </a:rPr>
              <a:t>2021 research/design</a:t>
            </a:r>
          </a:p>
          <a:p>
            <a:pPr lvl="1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D86C91-EA4C-4015-88EB-B8A752A866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Evan Chen –</a:t>
            </a:r>
          </a:p>
          <a:p>
            <a:r>
              <a:rPr lang="en-US"/>
              <a:t> evanc4@Illinois.edu</a:t>
            </a:r>
          </a:p>
          <a:p>
            <a:r>
              <a:rPr lang="en-US"/>
              <a:t>Eddy Liu –</a:t>
            </a:r>
          </a:p>
          <a:p>
            <a:r>
              <a:rPr lang="en-US"/>
              <a:t>jiayuan5@Illinois.edu</a:t>
            </a:r>
          </a:p>
        </p:txBody>
      </p:sp>
      <p:pic>
        <p:nvPicPr>
          <p:cNvPr id="6" name="Picture 7" descr="A screenshot of a video game&#10;&#10;Description generated with high confidence">
            <a:extLst>
              <a:ext uri="{FF2B5EF4-FFF2-40B4-BE49-F238E27FC236}">
                <a16:creationId xmlns:a16="http://schemas.microsoft.com/office/drawing/2014/main" xmlns="" id="{FAE753DA-C813-4374-90D1-E1215BED8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895" y="1147588"/>
            <a:ext cx="4230604" cy="311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809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5D43E-1E83-45B9-8B91-6116F418E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DAQA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B38056-2DF9-46FE-82FD-BDB3ED5C6F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5" y="1148573"/>
            <a:ext cx="4391859" cy="3572128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dirty="0">
                <a:latin typeface="Titillium Web"/>
              </a:rPr>
              <a:t>Last Week</a:t>
            </a:r>
          </a:p>
          <a:p>
            <a:pPr lvl="1"/>
            <a:r>
              <a:rPr lang="en-US">
                <a:latin typeface="Titillium Web"/>
              </a:rPr>
              <a:t>Made changes to GPS and switched timestamping method</a:t>
            </a:r>
            <a:endParaRPr lang="en-US" dirty="0">
              <a:latin typeface="Titillium Web"/>
            </a:endParaRPr>
          </a:p>
          <a:p>
            <a:pPr lvl="1"/>
            <a:endParaRPr lang="en-US" dirty="0">
              <a:latin typeface="Titillium Web"/>
            </a:endParaRPr>
          </a:p>
          <a:p>
            <a:r>
              <a:rPr lang="en-US" dirty="0">
                <a:latin typeface="Titillium Web"/>
              </a:rPr>
              <a:t>This Week</a:t>
            </a:r>
          </a:p>
          <a:p>
            <a:pPr lvl="1"/>
            <a:r>
              <a:rPr lang="en-US" dirty="0">
                <a:latin typeface="Titillium Web"/>
              </a:rPr>
              <a:t>Documentation of design</a:t>
            </a:r>
          </a:p>
          <a:p>
            <a:pPr lvl="1"/>
            <a:r>
              <a:rPr lang="en-US" dirty="0">
                <a:latin typeface="Titillium Web"/>
              </a:rPr>
              <a:t>Board redesign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D86C91-EA4C-4015-88EB-B8A752A866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61253" y="165832"/>
            <a:ext cx="2466975" cy="679989"/>
          </a:xfrm>
        </p:spPr>
        <p:txBody>
          <a:bodyPr>
            <a:normAutofit/>
          </a:bodyPr>
          <a:lstStyle/>
          <a:p>
            <a:r>
              <a:rPr lang="en-US"/>
              <a:t>Joe Lopez –</a:t>
            </a:r>
          </a:p>
          <a:p>
            <a:r>
              <a:rPr lang="en-US">
                <a:latin typeface="Titillium Web"/>
              </a:rPr>
              <a:t> joseal2@Illinois.edu</a:t>
            </a:r>
            <a:endParaRPr lang="en-US"/>
          </a:p>
        </p:txBody>
      </p:sp>
      <p:pic>
        <p:nvPicPr>
          <p:cNvPr id="6" name="Picture 5" descr="A picture containing standing, kitchen, group&#10;&#10;Description automatically generated">
            <a:extLst>
              <a:ext uri="{FF2B5EF4-FFF2-40B4-BE49-F238E27FC236}">
                <a16:creationId xmlns:a16="http://schemas.microsoft.com/office/drawing/2014/main" xmlns="" id="{CE6B4F75-2AC5-47FA-9454-FE0FDD18F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944" y="1894702"/>
            <a:ext cx="3144914" cy="16332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01103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11188-D5A3-486E-86FB-A16D00FA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BUSINESS</a:t>
            </a:r>
          </a:p>
        </p:txBody>
      </p:sp>
    </p:spTree>
    <p:extLst>
      <p:ext uri="{BB962C8B-B14F-4D97-AF65-F5344CB8AC3E}">
        <p14:creationId xmlns:p14="http://schemas.microsoft.com/office/powerpoint/2010/main" val="24743468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5D43E-1E83-45B9-8B91-6116F418E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Business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B38056-2DF9-46FE-82FD-BDB3ED5C6F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8085" y="1148574"/>
            <a:ext cx="3852541" cy="3451622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>
                <a:latin typeface="Titillium Web"/>
              </a:rPr>
              <a:t>Last Week</a:t>
            </a:r>
          </a:p>
          <a:p>
            <a:pPr lvl="1"/>
            <a:r>
              <a:rPr lang="en-US">
                <a:latin typeface="Titillium Web"/>
              </a:rPr>
              <a:t>Adjusted t-shirt designs</a:t>
            </a:r>
          </a:p>
          <a:p>
            <a:r>
              <a:rPr lang="en-US">
                <a:latin typeface="Titillium Web"/>
              </a:rPr>
              <a:t>This Week</a:t>
            </a:r>
          </a:p>
          <a:p>
            <a:pPr lvl="1"/>
            <a:r>
              <a:rPr lang="en-US">
                <a:latin typeface="Titillium Web"/>
              </a:rPr>
              <a:t>Finalize business presentation plan</a:t>
            </a:r>
          </a:p>
          <a:p>
            <a:pPr lvl="1"/>
            <a:r>
              <a:rPr lang="en-US">
                <a:latin typeface="Titillium Web"/>
              </a:rPr>
              <a:t>Begin research for business presentation</a:t>
            </a:r>
            <a:endParaRPr lang="en-US"/>
          </a:p>
          <a:p>
            <a:pPr lvl="1"/>
            <a:r>
              <a:rPr lang="en-US">
                <a:latin typeface="Titillium Web"/>
              </a:rPr>
              <a:t>Begin making business presentation slides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D86C91-EA4C-4015-88EB-B8A752A866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350"/>
              <a:t>Kush Patel  –</a:t>
            </a:r>
          </a:p>
          <a:p>
            <a:r>
              <a:rPr lang="en-US" sz="1350"/>
              <a:t> kushrp2@Illinois.edu</a:t>
            </a:r>
          </a:p>
          <a:p>
            <a:r>
              <a:rPr lang="en-US" sz="1350"/>
              <a:t>David Lam –</a:t>
            </a:r>
          </a:p>
          <a:p>
            <a:r>
              <a:rPr lang="en-US" sz="1350"/>
              <a:t>wj6@Illinois.edu</a:t>
            </a:r>
          </a:p>
        </p:txBody>
      </p:sp>
      <p:pic>
        <p:nvPicPr>
          <p:cNvPr id="6" name="Picture 5" descr="A person in a black shirt&#10;&#10;Description automatically generated">
            <a:extLst>
              <a:ext uri="{FF2B5EF4-FFF2-40B4-BE49-F238E27FC236}">
                <a16:creationId xmlns:a16="http://schemas.microsoft.com/office/drawing/2014/main" xmlns="" id="{5471A615-0E13-49CB-92AF-6780D4899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01" y="1230092"/>
            <a:ext cx="3771959" cy="1040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0180B24-CF12-495E-8304-2B0032376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501" y="2556613"/>
            <a:ext cx="3771959" cy="183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017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785F7E-1CC9-4289-9609-7A42C3B15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48790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1302675" y="1601775"/>
            <a:ext cx="17910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500"/>
              </a:spcAft>
              <a:buNone/>
            </a:pPr>
            <a:r>
              <a:rPr lang="en">
                <a:highlight>
                  <a:srgbClr val="FFFF00"/>
                </a:highlight>
              </a:rPr>
              <a:t>TBD </a:t>
            </a:r>
            <a:r>
              <a:rPr lang="en" sz="1000">
                <a:highlight>
                  <a:srgbClr val="FFFF00"/>
                </a:highlight>
              </a:rPr>
              <a:t>(see slack channel)</a:t>
            </a:r>
            <a:endParaRPr sz="1000">
              <a:highlight>
                <a:srgbClr val="FFFF00"/>
              </a:highlight>
            </a:endParaRPr>
          </a:p>
        </p:txBody>
      </p:sp>
      <p:sp>
        <p:nvSpPr>
          <p:cNvPr id="151" name="Google Shape;151;p19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Meeting Times</a:t>
            </a:r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subTitle" idx="2"/>
          </p:nvPr>
        </p:nvSpPr>
        <p:spPr>
          <a:xfrm>
            <a:off x="4155775" y="1589525"/>
            <a:ext cx="17910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500"/>
              </a:spcAft>
              <a:buNone/>
            </a:pPr>
            <a:r>
              <a:rPr lang="en">
                <a:highlight>
                  <a:srgbClr val="FFFF00"/>
                </a:highlight>
              </a:rPr>
              <a:t>7pm Wednesdays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153" name="Google Shape;153;p19"/>
          <p:cNvSpPr txBox="1">
            <a:spLocks noGrp="1"/>
          </p:cNvSpPr>
          <p:nvPr>
            <p:ph type="subTitle" idx="3"/>
          </p:nvPr>
        </p:nvSpPr>
        <p:spPr>
          <a:xfrm>
            <a:off x="7072375" y="1598925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7pm Wednesdays</a:t>
            </a:r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subTitle" idx="4"/>
          </p:nvPr>
        </p:nvSpPr>
        <p:spPr>
          <a:xfrm>
            <a:off x="1302675" y="2735700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None</a:t>
            </a:r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5"/>
          </p:nvPr>
        </p:nvSpPr>
        <p:spPr>
          <a:xfrm>
            <a:off x="4155775" y="2723450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None</a:t>
            </a:r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6"/>
          </p:nvPr>
        </p:nvSpPr>
        <p:spPr>
          <a:xfrm>
            <a:off x="7072375" y="2732850"/>
            <a:ext cx="17910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6:30pm Tuesdays</a:t>
            </a:r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7"/>
          </p:nvPr>
        </p:nvSpPr>
        <p:spPr>
          <a:xfrm>
            <a:off x="3584300" y="3991650"/>
            <a:ext cx="3161400" cy="48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500"/>
              </a:spcAft>
              <a:buNone/>
            </a:pPr>
            <a:r>
              <a:rPr lang="en"/>
              <a:t>None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SAE Competitions</a:t>
            </a:r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body" idx="1"/>
          </p:nvPr>
        </p:nvSpPr>
        <p:spPr>
          <a:xfrm>
            <a:off x="311700" y="1081025"/>
            <a:ext cx="5218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All in-person competitions canceled :(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Virtual competitions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Judged on cost, design, and sales</a:t>
            </a:r>
            <a:endParaRPr sz="15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4WD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2022 comps require all 4WD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2021 comps have extra points (like 2020 would have had)</a:t>
            </a:r>
            <a:endParaRPr sz="15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we’re still wondering about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Value of cash prizes??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How we’re presenting things??</a:t>
            </a:r>
            <a:endParaRPr sz="1500"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Where did our money go!?</a:t>
            </a:r>
            <a:endParaRPr sz="1500"/>
          </a:p>
        </p:txBody>
      </p:sp>
      <p:pic>
        <p:nvPicPr>
          <p:cNvPr id="164" name="Google Shape;16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0200" y="1387900"/>
            <a:ext cx="3309000" cy="2109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Could Have Been</a:t>
            </a:r>
            <a:endParaRPr/>
          </a:p>
        </p:txBody>
      </p:sp>
      <p:pic>
        <p:nvPicPr>
          <p:cNvPr id="170" name="Google Shape;170;p21" title="p69wufshd2o4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700" y="1472750"/>
            <a:ext cx="3705350" cy="277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1" title="i2rb2xm9f2o41.mp4">
            <a:hlinkClick r:id="rId5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9049" y="1472749"/>
            <a:ext cx="3705386" cy="277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1"/>
          <p:cNvSpPr txBox="1"/>
          <p:nvPr/>
        </p:nvSpPr>
        <p:spPr>
          <a:xfrm>
            <a:off x="865475" y="1121150"/>
            <a:ext cx="29058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Arizona S&amp;T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73" name="Google Shape;173;p21"/>
          <p:cNvSpPr txBox="1"/>
          <p:nvPr/>
        </p:nvSpPr>
        <p:spPr>
          <a:xfrm>
            <a:off x="5188838" y="1121150"/>
            <a:ext cx="2905800" cy="3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Arizona Maneuv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 Break Testing</a:t>
            </a:r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Slightly damp</a:t>
            </a:r>
            <a:endParaRPr/>
          </a:p>
        </p:txBody>
      </p:sp>
      <p:pic>
        <p:nvPicPr>
          <p:cNvPr id="180" name="Google Shape;180;p22" title="IMG_2332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475" y="1895463"/>
            <a:ext cx="4499726" cy="253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 title="IMG_2330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0375" y="1917232"/>
            <a:ext cx="4422326" cy="2487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"/>
          <p:cNvSpPr txBox="1">
            <a:spLocks noGrp="1"/>
          </p:cNvSpPr>
          <p:nvPr>
            <p:ph type="title"/>
          </p:nvPr>
        </p:nvSpPr>
        <p:spPr>
          <a:xfrm>
            <a:off x="311700" y="182450"/>
            <a:ext cx="8520600" cy="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Unofficial Competion</a:t>
            </a:r>
            <a:r>
              <a:rPr lang="en" sz="2400"/>
              <a:t> (Maybe)</a:t>
            </a:r>
            <a:endParaRPr sz="2400"/>
          </a:p>
        </p:txBody>
      </p:sp>
      <p:sp>
        <p:nvSpPr>
          <p:cNvPr id="187" name="Google Shape;18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After the virus has calmed down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Trying to host it at MTRA in early July - Bixby Missouri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“Midwest Madness”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Currently talking to Dustin (alum) about potential plans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2 day competition (Tech day and endurance day)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Camping for teams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Unsure what teams would come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Gauging interest on the Baja subreddit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aja 2017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llini Motorsports Presentation Theme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heme.pptx" id="{384319CF-6764-40D6-9605-1DDEAA1E56FF}" vid="{55330746-BC61-4E11-AE87-10ECFF625D8D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1252</Words>
  <Application>Microsoft Office PowerPoint</Application>
  <PresentationFormat>On-screen Show (16:9)</PresentationFormat>
  <Paragraphs>302</Paragraphs>
  <Slides>46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Merriweather</vt:lpstr>
      <vt:lpstr>Roboto</vt:lpstr>
      <vt:lpstr>Calibri</vt:lpstr>
      <vt:lpstr>Titillium Web</vt:lpstr>
      <vt:lpstr>Titillium Web SemiBold</vt:lpstr>
      <vt:lpstr>Calibri Light</vt:lpstr>
      <vt:lpstr>Racing Sans One</vt:lpstr>
      <vt:lpstr>Titillium Web Light</vt:lpstr>
      <vt:lpstr>Arial</vt:lpstr>
      <vt:lpstr>Baja 2017</vt:lpstr>
      <vt:lpstr>Illini Motorsports Presentation Theme</vt:lpstr>
      <vt:lpstr>Paradigm</vt:lpstr>
      <vt:lpstr>Office Theme</vt:lpstr>
      <vt:lpstr> ME 199</vt:lpstr>
      <vt:lpstr>Overview</vt:lpstr>
      <vt:lpstr>How We’re Doing Projects</vt:lpstr>
      <vt:lpstr>How We’re Doing Attendance </vt:lpstr>
      <vt:lpstr>Meeting Times</vt:lpstr>
      <vt:lpstr>SAE Competitions</vt:lpstr>
      <vt:lpstr>What Could Have Been</vt:lpstr>
      <vt:lpstr>Spring Break Testing</vt:lpstr>
      <vt:lpstr>Unofficial Competion (Maybe)</vt:lpstr>
      <vt:lpstr>Wiki Changes</vt:lpstr>
      <vt:lpstr>Subteam Updates</vt:lpstr>
      <vt:lpstr>Suspension</vt:lpstr>
      <vt:lpstr>Drivetrain </vt:lpstr>
      <vt:lpstr>Chassis</vt:lpstr>
      <vt:lpstr>Electronics/Testing</vt:lpstr>
      <vt:lpstr>Business</vt:lpstr>
      <vt:lpstr>Questions?</vt:lpstr>
      <vt:lpstr>Illini Motorsports</vt:lpstr>
      <vt:lpstr>Plan for the Rest of the Year</vt:lpstr>
      <vt:lpstr>Alex Kirr</vt:lpstr>
      <vt:lpstr>Aerodynamics Member</vt:lpstr>
      <vt:lpstr>Aerodynamics Lead </vt:lpstr>
      <vt:lpstr>President</vt:lpstr>
      <vt:lpstr>Salam Mulhem</vt:lpstr>
      <vt:lpstr>Aerodynamics </vt:lpstr>
      <vt:lpstr>Suspension</vt:lpstr>
      <vt:lpstr>Composites</vt:lpstr>
      <vt:lpstr>What I’ve Learned from Formula SAE  - Stephen Bosch</vt:lpstr>
      <vt:lpstr>Technical Skills</vt:lpstr>
      <vt:lpstr>Design Projects</vt:lpstr>
      <vt:lpstr>Teamwork and Leadership</vt:lpstr>
      <vt:lpstr>Outreach</vt:lpstr>
      <vt:lpstr>PowerPoint Presentation</vt:lpstr>
      <vt:lpstr>ME 199</vt:lpstr>
      <vt:lpstr>General Updates</vt:lpstr>
      <vt:lpstr>Subsystem Meeting Times</vt:lpstr>
      <vt:lpstr>MECHANICAL</vt:lpstr>
      <vt:lpstr>Chassis/Suspension</vt:lpstr>
      <vt:lpstr>Aerodynamics</vt:lpstr>
      <vt:lpstr>Drivetrain</vt:lpstr>
      <vt:lpstr>ELECTRICAL</vt:lpstr>
      <vt:lpstr>Tractive</vt:lpstr>
      <vt:lpstr>DAQA</vt:lpstr>
      <vt:lpstr>BUSINESS</vt:lpstr>
      <vt:lpstr>Business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ME 199</dc:title>
  <dc:creator>Mike Philpott</dc:creator>
  <cp:lastModifiedBy>Mike Philpott</cp:lastModifiedBy>
  <cp:revision>1</cp:revision>
  <dcterms:modified xsi:type="dcterms:W3CDTF">2020-03-23T21:36:48Z</dcterms:modified>
</cp:coreProperties>
</file>